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2"/>
  </p:notesMasterIdLst>
  <p:handoutMasterIdLst>
    <p:handoutMasterId r:id="rId33"/>
  </p:handoutMasterIdLst>
  <p:sldIdLst>
    <p:sldId id="278" r:id="rId5"/>
    <p:sldId id="302" r:id="rId6"/>
    <p:sldId id="279" r:id="rId7"/>
    <p:sldId id="280" r:id="rId8"/>
    <p:sldId id="281" r:id="rId9"/>
    <p:sldId id="296" r:id="rId10"/>
    <p:sldId id="282" r:id="rId11"/>
    <p:sldId id="283" r:id="rId12"/>
    <p:sldId id="284" r:id="rId13"/>
    <p:sldId id="285" r:id="rId14"/>
    <p:sldId id="286" r:id="rId15"/>
    <p:sldId id="287" r:id="rId16"/>
    <p:sldId id="288" r:id="rId17"/>
    <p:sldId id="289" r:id="rId18"/>
    <p:sldId id="297" r:id="rId19"/>
    <p:sldId id="273" r:id="rId20"/>
    <p:sldId id="274" r:id="rId21"/>
    <p:sldId id="275" r:id="rId22"/>
    <p:sldId id="276" r:id="rId23"/>
    <p:sldId id="277" r:id="rId24"/>
    <p:sldId id="291" r:id="rId25"/>
    <p:sldId id="292" r:id="rId26"/>
    <p:sldId id="293" r:id="rId27"/>
    <p:sldId id="294" r:id="rId28"/>
    <p:sldId id="295" r:id="rId29"/>
    <p:sldId id="299" r:id="rId30"/>
    <p:sldId id="298"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9F620-B197-41FB-BC77-3C6868C75F35}" v="214" dt="2019-12-09T16:44:09.51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6357" autoAdjust="0"/>
  </p:normalViewPr>
  <p:slideViewPr>
    <p:cSldViewPr snapToGrid="0">
      <p:cViewPr varScale="1">
        <p:scale>
          <a:sx n="110" d="100"/>
          <a:sy n="110" d="100"/>
        </p:scale>
        <p:origin x="456" y="9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Marion" userId="8b39c66f-3e30-433f-8261-93ef4470b3b7" providerId="ADAL" clId="{BBC9F620-B197-41FB-BC77-3C6868C75F35}"/>
    <pc:docChg chg="undo custSel mod addSld delSld modSld sldOrd">
      <pc:chgData name="Joseph Marion" userId="8b39c66f-3e30-433f-8261-93ef4470b3b7" providerId="ADAL" clId="{BBC9F620-B197-41FB-BC77-3C6868C75F35}" dt="2019-12-09T16:44:09.510" v="160"/>
      <pc:docMkLst>
        <pc:docMk/>
      </pc:docMkLst>
      <pc:sldChg chg="addSp">
        <pc:chgData name="Joseph Marion" userId="8b39c66f-3e30-433f-8261-93ef4470b3b7" providerId="ADAL" clId="{BBC9F620-B197-41FB-BC77-3C6868C75F35}" dt="2019-12-06T19:34:25.019" v="79"/>
        <pc:sldMkLst>
          <pc:docMk/>
          <pc:sldMk cId="2641040676" sldId="274"/>
        </pc:sldMkLst>
        <pc:picChg chg="add">
          <ac:chgData name="Joseph Marion" userId="8b39c66f-3e30-433f-8261-93ef4470b3b7" providerId="ADAL" clId="{BBC9F620-B197-41FB-BC77-3C6868C75F35}" dt="2019-12-06T19:34:25.019" v="79"/>
          <ac:picMkLst>
            <pc:docMk/>
            <pc:sldMk cId="2641040676" sldId="274"/>
            <ac:picMk id="14" creationId="{82E3317B-C586-4260-8E0C-8E7D135EADD1}"/>
          </ac:picMkLst>
        </pc:picChg>
      </pc:sldChg>
      <pc:sldChg chg="addSp modSp">
        <pc:chgData name="Joseph Marion" userId="8b39c66f-3e30-433f-8261-93ef4470b3b7" providerId="ADAL" clId="{BBC9F620-B197-41FB-BC77-3C6868C75F35}" dt="2019-12-06T19:34:40.237" v="81" actId="1076"/>
        <pc:sldMkLst>
          <pc:docMk/>
          <pc:sldMk cId="2171643179" sldId="275"/>
        </pc:sldMkLst>
        <pc:picChg chg="add mod">
          <ac:chgData name="Joseph Marion" userId="8b39c66f-3e30-433f-8261-93ef4470b3b7" providerId="ADAL" clId="{BBC9F620-B197-41FB-BC77-3C6868C75F35}" dt="2019-12-06T19:34:40.237" v="81" actId="1076"/>
          <ac:picMkLst>
            <pc:docMk/>
            <pc:sldMk cId="2171643179" sldId="275"/>
            <ac:picMk id="12" creationId="{EA83C8FA-6ED0-4F87-9596-44598515899E}"/>
          </ac:picMkLst>
        </pc:picChg>
      </pc:sldChg>
      <pc:sldChg chg="modSp">
        <pc:chgData name="Joseph Marion" userId="8b39c66f-3e30-433f-8261-93ef4470b3b7" providerId="ADAL" clId="{BBC9F620-B197-41FB-BC77-3C6868C75F35}" dt="2019-12-06T19:34:18.405" v="78" actId="14100"/>
        <pc:sldMkLst>
          <pc:docMk/>
          <pc:sldMk cId="3358233010" sldId="276"/>
        </pc:sldMkLst>
        <pc:picChg chg="mod">
          <ac:chgData name="Joseph Marion" userId="8b39c66f-3e30-433f-8261-93ef4470b3b7" providerId="ADAL" clId="{BBC9F620-B197-41FB-BC77-3C6868C75F35}" dt="2019-12-06T19:34:18.405" v="78" actId="14100"/>
          <ac:picMkLst>
            <pc:docMk/>
            <pc:sldMk cId="3358233010" sldId="276"/>
            <ac:picMk id="37" creationId="{1B4E243C-48B0-4E8E-A03D-AFBE57D5DE5B}"/>
          </ac:picMkLst>
        </pc:picChg>
      </pc:sldChg>
      <pc:sldChg chg="ord">
        <pc:chgData name="Joseph Marion" userId="8b39c66f-3e30-433f-8261-93ef4470b3b7" providerId="ADAL" clId="{BBC9F620-B197-41FB-BC77-3C6868C75F35}" dt="2019-12-09T16:44:09.510" v="160"/>
        <pc:sldMkLst>
          <pc:docMk/>
          <pc:sldMk cId="2333977927" sldId="280"/>
        </pc:sldMkLst>
      </pc:sldChg>
      <pc:sldChg chg="modSp">
        <pc:chgData name="Joseph Marion" userId="8b39c66f-3e30-433f-8261-93ef4470b3b7" providerId="ADAL" clId="{BBC9F620-B197-41FB-BC77-3C6868C75F35}" dt="2019-12-06T19:32:42.835" v="62" actId="14100"/>
        <pc:sldMkLst>
          <pc:docMk/>
          <pc:sldMk cId="341476741" sldId="284"/>
        </pc:sldMkLst>
        <pc:graphicFrameChg chg="mod">
          <ac:chgData name="Joseph Marion" userId="8b39c66f-3e30-433f-8261-93ef4470b3b7" providerId="ADAL" clId="{BBC9F620-B197-41FB-BC77-3C6868C75F35}" dt="2019-12-06T19:32:42.835" v="62" actId="14100"/>
          <ac:graphicFrameMkLst>
            <pc:docMk/>
            <pc:sldMk cId="341476741" sldId="284"/>
            <ac:graphicFrameMk id="6" creationId="{FC885418-6CB4-44AA-A72D-8C59A7D8F2D5}"/>
          </ac:graphicFrameMkLst>
        </pc:graphicFrameChg>
      </pc:sldChg>
      <pc:sldChg chg="modSp">
        <pc:chgData name="Joseph Marion" userId="8b39c66f-3e30-433f-8261-93ef4470b3b7" providerId="ADAL" clId="{BBC9F620-B197-41FB-BC77-3C6868C75F35}" dt="2019-12-06T19:36:48.844" v="93" actId="14100"/>
        <pc:sldMkLst>
          <pc:docMk/>
          <pc:sldMk cId="3458400244" sldId="294"/>
        </pc:sldMkLst>
        <pc:picChg chg="mod">
          <ac:chgData name="Joseph Marion" userId="8b39c66f-3e30-433f-8261-93ef4470b3b7" providerId="ADAL" clId="{BBC9F620-B197-41FB-BC77-3C6868C75F35}" dt="2019-12-06T19:36:48.844" v="93" actId="14100"/>
          <ac:picMkLst>
            <pc:docMk/>
            <pc:sldMk cId="3458400244" sldId="294"/>
            <ac:picMk id="14" creationId="{EAD30D2D-7DA8-46BA-B86A-24BFB46ED9DF}"/>
          </ac:picMkLst>
        </pc:picChg>
      </pc:sldChg>
      <pc:sldChg chg="modSp delDesignElem">
        <pc:chgData name="Joseph Marion" userId="8b39c66f-3e30-433f-8261-93ef4470b3b7" providerId="ADAL" clId="{BBC9F620-B197-41FB-BC77-3C6868C75F35}" dt="2019-12-06T17:23:14.831" v="12" actId="122"/>
        <pc:sldMkLst>
          <pc:docMk/>
          <pc:sldMk cId="1189989975" sldId="298"/>
        </pc:sldMkLst>
        <pc:spChg chg="mod">
          <ac:chgData name="Joseph Marion" userId="8b39c66f-3e30-433f-8261-93ef4470b3b7" providerId="ADAL" clId="{BBC9F620-B197-41FB-BC77-3C6868C75F35}" dt="2019-12-06T17:22:57.602" v="7" actId="122"/>
          <ac:spMkLst>
            <pc:docMk/>
            <pc:sldMk cId="1189989975" sldId="298"/>
            <ac:spMk id="2" creationId="{00000000-0000-0000-0000-000000000000}"/>
          </ac:spMkLst>
        </pc:spChg>
        <pc:spChg chg="mod">
          <ac:chgData name="Joseph Marion" userId="8b39c66f-3e30-433f-8261-93ef4470b3b7" providerId="ADAL" clId="{BBC9F620-B197-41FB-BC77-3C6868C75F35}" dt="2019-12-06T17:23:14.831" v="12" actId="122"/>
          <ac:spMkLst>
            <pc:docMk/>
            <pc:sldMk cId="1189989975" sldId="298"/>
            <ac:spMk id="3" creationId="{00000000-0000-0000-0000-000000000000}"/>
          </ac:spMkLst>
        </pc:spChg>
        <pc:picChg chg="mod">
          <ac:chgData name="Joseph Marion" userId="8b39c66f-3e30-433f-8261-93ef4470b3b7" providerId="ADAL" clId="{BBC9F620-B197-41FB-BC77-3C6868C75F35}" dt="2019-12-06T17:22:39.258" v="1" actId="1076"/>
          <ac:picMkLst>
            <pc:docMk/>
            <pc:sldMk cId="1189989975" sldId="298"/>
            <ac:picMk id="7" creationId="{0F27C062-ED1D-4F03-9057-BF4B675CCDBC}"/>
          </ac:picMkLst>
        </pc:picChg>
      </pc:sldChg>
      <pc:sldChg chg="addSp delSp modSp add mod setBg setClrOvrMap">
        <pc:chgData name="Joseph Marion" userId="8b39c66f-3e30-433f-8261-93ef4470b3b7" providerId="ADAL" clId="{BBC9F620-B197-41FB-BC77-3C6868C75F35}" dt="2019-12-06T19:35:44.371" v="92" actId="1076"/>
        <pc:sldMkLst>
          <pc:docMk/>
          <pc:sldMk cId="1753010618" sldId="299"/>
        </pc:sldMkLst>
        <pc:spChg chg="mod">
          <ac:chgData name="Joseph Marion" userId="8b39c66f-3e30-433f-8261-93ef4470b3b7" providerId="ADAL" clId="{BBC9F620-B197-41FB-BC77-3C6868C75F35}" dt="2019-12-06T19:35:44.371" v="92" actId="1076"/>
          <ac:spMkLst>
            <pc:docMk/>
            <pc:sldMk cId="1753010618" sldId="299"/>
            <ac:spMk id="2" creationId="{44EAAE46-80E8-4BF3-A9DD-BB819272296F}"/>
          </ac:spMkLst>
        </pc:spChg>
        <pc:spChg chg="del mod">
          <ac:chgData name="Joseph Marion" userId="8b39c66f-3e30-433f-8261-93ef4470b3b7" providerId="ADAL" clId="{BBC9F620-B197-41FB-BC77-3C6868C75F35}" dt="2019-12-06T19:33:49.855" v="75" actId="478"/>
          <ac:spMkLst>
            <pc:docMk/>
            <pc:sldMk cId="1753010618" sldId="299"/>
            <ac:spMk id="3" creationId="{D9F1FA96-4389-405E-BAB9-271C785BFB9E}"/>
          </ac:spMkLst>
        </pc:spChg>
        <pc:spChg chg="add del mod">
          <ac:chgData name="Joseph Marion" userId="8b39c66f-3e30-433f-8261-93ef4470b3b7" providerId="ADAL" clId="{BBC9F620-B197-41FB-BC77-3C6868C75F35}" dt="2019-12-06T19:33:52.509" v="76" actId="478"/>
          <ac:spMkLst>
            <pc:docMk/>
            <pc:sldMk cId="1753010618" sldId="299"/>
            <ac:spMk id="5" creationId="{97600778-7046-43E0-A4C3-E310C5F031D0}"/>
          </ac:spMkLst>
        </pc:spChg>
        <pc:spChg chg="add del">
          <ac:chgData name="Joseph Marion" userId="8b39c66f-3e30-433f-8261-93ef4470b3b7" providerId="ADAL" clId="{BBC9F620-B197-41FB-BC77-3C6868C75F35}" dt="2019-12-06T19:35:20.786" v="89" actId="26606"/>
          <ac:spMkLst>
            <pc:docMk/>
            <pc:sldMk cId="1753010618" sldId="299"/>
            <ac:spMk id="13" creationId="{4AC0CD9D-7610-4620-93B4-798CCD9AB581}"/>
          </ac:spMkLst>
        </pc:spChg>
        <pc:spChg chg="add del">
          <ac:chgData name="Joseph Marion" userId="8b39c66f-3e30-433f-8261-93ef4470b3b7" providerId="ADAL" clId="{BBC9F620-B197-41FB-BC77-3C6868C75F35}" dt="2019-12-06T19:35:20.786" v="89" actId="26606"/>
          <ac:spMkLst>
            <pc:docMk/>
            <pc:sldMk cId="1753010618" sldId="299"/>
            <ac:spMk id="19" creationId="{DE4D62F9-188E-4530-84C2-24BDEE4BEB82}"/>
          </ac:spMkLst>
        </pc:spChg>
        <pc:spChg chg="add del">
          <ac:chgData name="Joseph Marion" userId="8b39c66f-3e30-433f-8261-93ef4470b3b7" providerId="ADAL" clId="{BBC9F620-B197-41FB-BC77-3C6868C75F35}" dt="2019-12-06T19:35:20.786" v="89" actId="26606"/>
          <ac:spMkLst>
            <pc:docMk/>
            <pc:sldMk cId="1753010618" sldId="299"/>
            <ac:spMk id="21" creationId="{C6A81905-F480-46A4-BC10-215D24EA1AE6}"/>
          </ac:spMkLst>
        </pc:spChg>
        <pc:spChg chg="add del">
          <ac:chgData name="Joseph Marion" userId="8b39c66f-3e30-433f-8261-93ef4470b3b7" providerId="ADAL" clId="{BBC9F620-B197-41FB-BC77-3C6868C75F35}" dt="2019-12-06T19:35:20.786" v="89" actId="26606"/>
          <ac:spMkLst>
            <pc:docMk/>
            <pc:sldMk cId="1753010618" sldId="299"/>
            <ac:spMk id="23" creationId="{36FD4D9D-3784-41E8-8405-A42B72F51331}"/>
          </ac:spMkLst>
        </pc:spChg>
        <pc:spChg chg="add del">
          <ac:chgData name="Joseph Marion" userId="8b39c66f-3e30-433f-8261-93ef4470b3b7" providerId="ADAL" clId="{BBC9F620-B197-41FB-BC77-3C6868C75F35}" dt="2019-12-06T19:35:20.786" v="89" actId="26606"/>
          <ac:spMkLst>
            <pc:docMk/>
            <pc:sldMk cId="1753010618" sldId="299"/>
            <ac:spMk id="25" creationId="{09811DF6-66E4-43D5-B564-3151796531ED}"/>
          </ac:spMkLst>
        </pc:spChg>
        <pc:spChg chg="add del">
          <ac:chgData name="Joseph Marion" userId="8b39c66f-3e30-433f-8261-93ef4470b3b7" providerId="ADAL" clId="{BBC9F620-B197-41FB-BC77-3C6868C75F35}" dt="2019-12-06T19:35:20.786" v="89" actId="26606"/>
          <ac:spMkLst>
            <pc:docMk/>
            <pc:sldMk cId="1753010618" sldId="299"/>
            <ac:spMk id="27" creationId="{60817A52-B891-4228-A61E-0C0A57632DDA}"/>
          </ac:spMkLst>
        </pc:spChg>
        <pc:spChg chg="add del">
          <ac:chgData name="Joseph Marion" userId="8b39c66f-3e30-433f-8261-93ef4470b3b7" providerId="ADAL" clId="{BBC9F620-B197-41FB-BC77-3C6868C75F35}" dt="2019-12-06T19:35:11.026" v="84" actId="26606"/>
          <ac:spMkLst>
            <pc:docMk/>
            <pc:sldMk cId="1753010618" sldId="299"/>
            <ac:spMk id="36" creationId="{D42CF425-7213-4F89-B0FF-4C2BDDD9C680}"/>
          </ac:spMkLst>
        </pc:spChg>
        <pc:spChg chg="add del">
          <ac:chgData name="Joseph Marion" userId="8b39c66f-3e30-433f-8261-93ef4470b3b7" providerId="ADAL" clId="{BBC9F620-B197-41FB-BC77-3C6868C75F35}" dt="2019-12-06T19:35:11.026" v="84" actId="26606"/>
          <ac:spMkLst>
            <pc:docMk/>
            <pc:sldMk cId="1753010618" sldId="299"/>
            <ac:spMk id="42" creationId="{202A25CB-1ED1-4C87-AB49-8D3BC684D1CE}"/>
          </ac:spMkLst>
        </pc:spChg>
        <pc:spChg chg="add del">
          <ac:chgData name="Joseph Marion" userId="8b39c66f-3e30-433f-8261-93ef4470b3b7" providerId="ADAL" clId="{BBC9F620-B197-41FB-BC77-3C6868C75F35}" dt="2019-12-06T19:35:11.026" v="84" actId="26606"/>
          <ac:spMkLst>
            <pc:docMk/>
            <pc:sldMk cId="1753010618" sldId="299"/>
            <ac:spMk id="44" creationId="{D4D1EC32-8D7D-4EEB-B117-8A6BFB8E07AE}"/>
          </ac:spMkLst>
        </pc:spChg>
        <pc:spChg chg="add del">
          <ac:chgData name="Joseph Marion" userId="8b39c66f-3e30-433f-8261-93ef4470b3b7" providerId="ADAL" clId="{BBC9F620-B197-41FB-BC77-3C6868C75F35}" dt="2019-12-06T19:35:11.026" v="84" actId="26606"/>
          <ac:spMkLst>
            <pc:docMk/>
            <pc:sldMk cId="1753010618" sldId="299"/>
            <ac:spMk id="46" creationId="{38EBD67A-F537-456C-967F-D1E5910B7961}"/>
          </ac:spMkLst>
        </pc:spChg>
        <pc:spChg chg="add del">
          <ac:chgData name="Joseph Marion" userId="8b39c66f-3e30-433f-8261-93ef4470b3b7" providerId="ADAL" clId="{BBC9F620-B197-41FB-BC77-3C6868C75F35}" dt="2019-12-06T19:35:16.697" v="86" actId="26606"/>
          <ac:spMkLst>
            <pc:docMk/>
            <pc:sldMk cId="1753010618" sldId="299"/>
            <ac:spMk id="50" creationId="{D42CF425-7213-4F89-B0FF-4C2BDDD9C680}"/>
          </ac:spMkLst>
        </pc:spChg>
        <pc:spChg chg="add del">
          <ac:chgData name="Joseph Marion" userId="8b39c66f-3e30-433f-8261-93ef4470b3b7" providerId="ADAL" clId="{BBC9F620-B197-41FB-BC77-3C6868C75F35}" dt="2019-12-06T19:35:16.697" v="86" actId="26606"/>
          <ac:spMkLst>
            <pc:docMk/>
            <pc:sldMk cId="1753010618" sldId="299"/>
            <ac:spMk id="53" creationId="{202A25CB-1ED1-4C87-AB49-8D3BC684D1CE}"/>
          </ac:spMkLst>
        </pc:spChg>
        <pc:spChg chg="add del">
          <ac:chgData name="Joseph Marion" userId="8b39c66f-3e30-433f-8261-93ef4470b3b7" providerId="ADAL" clId="{BBC9F620-B197-41FB-BC77-3C6868C75F35}" dt="2019-12-06T19:35:16.697" v="86" actId="26606"/>
          <ac:spMkLst>
            <pc:docMk/>
            <pc:sldMk cId="1753010618" sldId="299"/>
            <ac:spMk id="54" creationId="{F4423F02-D149-412D-A942-9CEA8CD14FDA}"/>
          </ac:spMkLst>
        </pc:spChg>
        <pc:spChg chg="add del">
          <ac:chgData name="Joseph Marion" userId="8b39c66f-3e30-433f-8261-93ef4470b3b7" providerId="ADAL" clId="{BBC9F620-B197-41FB-BC77-3C6868C75F35}" dt="2019-12-06T19:35:20.685" v="88" actId="26606"/>
          <ac:spMkLst>
            <pc:docMk/>
            <pc:sldMk cId="1753010618" sldId="299"/>
            <ac:spMk id="58" creationId="{D42CF425-7213-4F89-B0FF-4C2BDDD9C680}"/>
          </ac:spMkLst>
        </pc:spChg>
        <pc:spChg chg="add del">
          <ac:chgData name="Joseph Marion" userId="8b39c66f-3e30-433f-8261-93ef4470b3b7" providerId="ADAL" clId="{BBC9F620-B197-41FB-BC77-3C6868C75F35}" dt="2019-12-06T19:35:20.685" v="88" actId="26606"/>
          <ac:spMkLst>
            <pc:docMk/>
            <pc:sldMk cId="1753010618" sldId="299"/>
            <ac:spMk id="61" creationId="{202A25CB-1ED1-4C87-AB49-8D3BC684D1CE}"/>
          </ac:spMkLst>
        </pc:spChg>
        <pc:spChg chg="add del">
          <ac:chgData name="Joseph Marion" userId="8b39c66f-3e30-433f-8261-93ef4470b3b7" providerId="ADAL" clId="{BBC9F620-B197-41FB-BC77-3C6868C75F35}" dt="2019-12-06T19:35:20.685" v="88" actId="26606"/>
          <ac:spMkLst>
            <pc:docMk/>
            <pc:sldMk cId="1753010618" sldId="299"/>
            <ac:spMk id="62" creationId="{66B2C98D-E0D9-4FE3-8E42-4547B8D27FFB}"/>
          </ac:spMkLst>
        </pc:spChg>
        <pc:spChg chg="add del">
          <ac:chgData name="Joseph Marion" userId="8b39c66f-3e30-433f-8261-93ef4470b3b7" providerId="ADAL" clId="{BBC9F620-B197-41FB-BC77-3C6868C75F35}" dt="2019-12-06T19:35:20.685" v="88" actId="26606"/>
          <ac:spMkLst>
            <pc:docMk/>
            <pc:sldMk cId="1753010618" sldId="299"/>
            <ac:spMk id="63" creationId="{0258BAE0-E019-4635-94F1-D65C71B155F6}"/>
          </ac:spMkLst>
        </pc:spChg>
        <pc:spChg chg="add">
          <ac:chgData name="Joseph Marion" userId="8b39c66f-3e30-433f-8261-93ef4470b3b7" providerId="ADAL" clId="{BBC9F620-B197-41FB-BC77-3C6868C75F35}" dt="2019-12-06T19:35:20.786" v="89" actId="26606"/>
          <ac:spMkLst>
            <pc:docMk/>
            <pc:sldMk cId="1753010618" sldId="299"/>
            <ac:spMk id="67" creationId="{D42CF425-7213-4F89-B0FF-4C2BDDD9C680}"/>
          </ac:spMkLst>
        </pc:spChg>
        <pc:spChg chg="add">
          <ac:chgData name="Joseph Marion" userId="8b39c66f-3e30-433f-8261-93ef4470b3b7" providerId="ADAL" clId="{BBC9F620-B197-41FB-BC77-3C6868C75F35}" dt="2019-12-06T19:35:20.786" v="89" actId="26606"/>
          <ac:spMkLst>
            <pc:docMk/>
            <pc:sldMk cId="1753010618" sldId="299"/>
            <ac:spMk id="70" creationId="{202A25CB-1ED1-4C87-AB49-8D3BC684D1CE}"/>
          </ac:spMkLst>
        </pc:spChg>
        <pc:picChg chg="add mod ord">
          <ac:chgData name="Joseph Marion" userId="8b39c66f-3e30-433f-8261-93ef4470b3b7" providerId="ADAL" clId="{BBC9F620-B197-41FB-BC77-3C6868C75F35}" dt="2019-12-06T19:35:20.786" v="89" actId="26606"/>
          <ac:picMkLst>
            <pc:docMk/>
            <pc:sldMk cId="1753010618" sldId="299"/>
            <ac:picMk id="6" creationId="{E090FC6E-EA5C-4BA7-9E1C-72B80AECEB96}"/>
          </ac:picMkLst>
        </pc:picChg>
        <pc:picChg chg="add del">
          <ac:chgData name="Joseph Marion" userId="8b39c66f-3e30-433f-8261-93ef4470b3b7" providerId="ADAL" clId="{BBC9F620-B197-41FB-BC77-3C6868C75F35}" dt="2019-12-06T19:35:20.786" v="89" actId="26606"/>
          <ac:picMkLst>
            <pc:docMk/>
            <pc:sldMk cId="1753010618" sldId="299"/>
            <ac:picMk id="9" creationId="{41B68C77-138E-4BF7-A276-BD0C78A4219F}"/>
          </ac:picMkLst>
        </pc:picChg>
        <pc:picChg chg="add del">
          <ac:chgData name="Joseph Marion" userId="8b39c66f-3e30-433f-8261-93ef4470b3b7" providerId="ADAL" clId="{BBC9F620-B197-41FB-BC77-3C6868C75F35}" dt="2019-12-06T19:35:20.786" v="89" actId="26606"/>
          <ac:picMkLst>
            <pc:docMk/>
            <pc:sldMk cId="1753010618" sldId="299"/>
            <ac:picMk id="11" creationId="{7C268552-D473-46ED-B1B8-422042C4DEF1}"/>
          </ac:picMkLst>
        </pc:picChg>
        <pc:picChg chg="add del">
          <ac:chgData name="Joseph Marion" userId="8b39c66f-3e30-433f-8261-93ef4470b3b7" providerId="ADAL" clId="{BBC9F620-B197-41FB-BC77-3C6868C75F35}" dt="2019-12-06T19:35:20.786" v="89" actId="26606"/>
          <ac:picMkLst>
            <pc:docMk/>
            <pc:sldMk cId="1753010618" sldId="299"/>
            <ac:picMk id="15" creationId="{B9238B3E-24AA-439A-B527-6C5DF6D72145}"/>
          </ac:picMkLst>
        </pc:picChg>
        <pc:picChg chg="add del">
          <ac:chgData name="Joseph Marion" userId="8b39c66f-3e30-433f-8261-93ef4470b3b7" providerId="ADAL" clId="{BBC9F620-B197-41FB-BC77-3C6868C75F35}" dt="2019-12-06T19:35:20.786" v="89" actId="26606"/>
          <ac:picMkLst>
            <pc:docMk/>
            <pc:sldMk cId="1753010618" sldId="299"/>
            <ac:picMk id="17" creationId="{69F01145-BEA3-4CBF-AA21-10077B948CA8}"/>
          </ac:picMkLst>
        </pc:picChg>
        <pc:picChg chg="add mod">
          <ac:chgData name="Joseph Marion" userId="8b39c66f-3e30-433f-8261-93ef4470b3b7" providerId="ADAL" clId="{BBC9F620-B197-41FB-BC77-3C6868C75F35}" dt="2019-12-06T19:35:20.786" v="89" actId="26606"/>
          <ac:picMkLst>
            <pc:docMk/>
            <pc:sldMk cId="1753010618" sldId="299"/>
            <ac:picMk id="18" creationId="{F3867D53-0881-43AE-8A0E-9D57D8460085}"/>
          </ac:picMkLst>
        </pc:picChg>
        <pc:picChg chg="add del">
          <ac:chgData name="Joseph Marion" userId="8b39c66f-3e30-433f-8261-93ef4470b3b7" providerId="ADAL" clId="{BBC9F620-B197-41FB-BC77-3C6868C75F35}" dt="2019-12-06T19:35:11.026" v="84" actId="26606"/>
          <ac:picMkLst>
            <pc:docMk/>
            <pc:sldMk cId="1753010618" sldId="299"/>
            <ac:picMk id="32" creationId="{412E3267-7ABE-412B-8580-47EC0D1F61FE}"/>
          </ac:picMkLst>
        </pc:picChg>
        <pc:picChg chg="add del">
          <ac:chgData name="Joseph Marion" userId="8b39c66f-3e30-433f-8261-93ef4470b3b7" providerId="ADAL" clId="{BBC9F620-B197-41FB-BC77-3C6868C75F35}" dt="2019-12-06T19:35:11.026" v="84" actId="26606"/>
          <ac:picMkLst>
            <pc:docMk/>
            <pc:sldMk cId="1753010618" sldId="299"/>
            <ac:picMk id="34" creationId="{20B62C5A-2250-4380-AB23-DB87446CCED0}"/>
          </ac:picMkLst>
        </pc:picChg>
        <pc:picChg chg="add del">
          <ac:chgData name="Joseph Marion" userId="8b39c66f-3e30-433f-8261-93ef4470b3b7" providerId="ADAL" clId="{BBC9F620-B197-41FB-BC77-3C6868C75F35}" dt="2019-12-06T19:35:11.026" v="84" actId="26606"/>
          <ac:picMkLst>
            <pc:docMk/>
            <pc:sldMk cId="1753010618" sldId="299"/>
            <ac:picMk id="38" creationId="{D35DA97D-88F8-4249-B650-4FC9FD50A382}"/>
          </ac:picMkLst>
        </pc:picChg>
        <pc:picChg chg="add del">
          <ac:chgData name="Joseph Marion" userId="8b39c66f-3e30-433f-8261-93ef4470b3b7" providerId="ADAL" clId="{BBC9F620-B197-41FB-BC77-3C6868C75F35}" dt="2019-12-06T19:35:11.026" v="84" actId="26606"/>
          <ac:picMkLst>
            <pc:docMk/>
            <pc:sldMk cId="1753010618" sldId="299"/>
            <ac:picMk id="40" creationId="{43F38673-6E30-4BAE-AC67-0B283EBF4291}"/>
          </ac:picMkLst>
        </pc:picChg>
        <pc:picChg chg="add del">
          <ac:chgData name="Joseph Marion" userId="8b39c66f-3e30-433f-8261-93ef4470b3b7" providerId="ADAL" clId="{BBC9F620-B197-41FB-BC77-3C6868C75F35}" dt="2019-12-06T19:35:16.697" v="86" actId="26606"/>
          <ac:picMkLst>
            <pc:docMk/>
            <pc:sldMk cId="1753010618" sldId="299"/>
            <ac:picMk id="48" creationId="{412E3267-7ABE-412B-8580-47EC0D1F61FE}"/>
          </ac:picMkLst>
        </pc:picChg>
        <pc:picChg chg="add del">
          <ac:chgData name="Joseph Marion" userId="8b39c66f-3e30-433f-8261-93ef4470b3b7" providerId="ADAL" clId="{BBC9F620-B197-41FB-BC77-3C6868C75F35}" dt="2019-12-06T19:35:16.697" v="86" actId="26606"/>
          <ac:picMkLst>
            <pc:docMk/>
            <pc:sldMk cId="1753010618" sldId="299"/>
            <ac:picMk id="49" creationId="{20B62C5A-2250-4380-AB23-DB87446CCED0}"/>
          </ac:picMkLst>
        </pc:picChg>
        <pc:picChg chg="add del">
          <ac:chgData name="Joseph Marion" userId="8b39c66f-3e30-433f-8261-93ef4470b3b7" providerId="ADAL" clId="{BBC9F620-B197-41FB-BC77-3C6868C75F35}" dt="2019-12-06T19:35:16.697" v="86" actId="26606"/>
          <ac:picMkLst>
            <pc:docMk/>
            <pc:sldMk cId="1753010618" sldId="299"/>
            <ac:picMk id="51" creationId="{D35DA97D-88F8-4249-B650-4FC9FD50A382}"/>
          </ac:picMkLst>
        </pc:picChg>
        <pc:picChg chg="add del">
          <ac:chgData name="Joseph Marion" userId="8b39c66f-3e30-433f-8261-93ef4470b3b7" providerId="ADAL" clId="{BBC9F620-B197-41FB-BC77-3C6868C75F35}" dt="2019-12-06T19:35:16.697" v="86" actId="26606"/>
          <ac:picMkLst>
            <pc:docMk/>
            <pc:sldMk cId="1753010618" sldId="299"/>
            <ac:picMk id="52" creationId="{43F38673-6E30-4BAE-AC67-0B283EBF4291}"/>
          </ac:picMkLst>
        </pc:picChg>
        <pc:picChg chg="add del">
          <ac:chgData name="Joseph Marion" userId="8b39c66f-3e30-433f-8261-93ef4470b3b7" providerId="ADAL" clId="{BBC9F620-B197-41FB-BC77-3C6868C75F35}" dt="2019-12-06T19:35:20.685" v="88" actId="26606"/>
          <ac:picMkLst>
            <pc:docMk/>
            <pc:sldMk cId="1753010618" sldId="299"/>
            <ac:picMk id="56" creationId="{412E3267-7ABE-412B-8580-47EC0D1F61FE}"/>
          </ac:picMkLst>
        </pc:picChg>
        <pc:picChg chg="add del">
          <ac:chgData name="Joseph Marion" userId="8b39c66f-3e30-433f-8261-93ef4470b3b7" providerId="ADAL" clId="{BBC9F620-B197-41FB-BC77-3C6868C75F35}" dt="2019-12-06T19:35:20.685" v="88" actId="26606"/>
          <ac:picMkLst>
            <pc:docMk/>
            <pc:sldMk cId="1753010618" sldId="299"/>
            <ac:picMk id="57" creationId="{20B62C5A-2250-4380-AB23-DB87446CCED0}"/>
          </ac:picMkLst>
        </pc:picChg>
        <pc:picChg chg="add del">
          <ac:chgData name="Joseph Marion" userId="8b39c66f-3e30-433f-8261-93ef4470b3b7" providerId="ADAL" clId="{BBC9F620-B197-41FB-BC77-3C6868C75F35}" dt="2019-12-06T19:35:20.685" v="88" actId="26606"/>
          <ac:picMkLst>
            <pc:docMk/>
            <pc:sldMk cId="1753010618" sldId="299"/>
            <ac:picMk id="59" creationId="{D35DA97D-88F8-4249-B650-4FC9FD50A382}"/>
          </ac:picMkLst>
        </pc:picChg>
        <pc:picChg chg="add del">
          <ac:chgData name="Joseph Marion" userId="8b39c66f-3e30-433f-8261-93ef4470b3b7" providerId="ADAL" clId="{BBC9F620-B197-41FB-BC77-3C6868C75F35}" dt="2019-12-06T19:35:20.685" v="88" actId="26606"/>
          <ac:picMkLst>
            <pc:docMk/>
            <pc:sldMk cId="1753010618" sldId="299"/>
            <ac:picMk id="60" creationId="{43F38673-6E30-4BAE-AC67-0B283EBF4291}"/>
          </ac:picMkLst>
        </pc:picChg>
        <pc:picChg chg="add">
          <ac:chgData name="Joseph Marion" userId="8b39c66f-3e30-433f-8261-93ef4470b3b7" providerId="ADAL" clId="{BBC9F620-B197-41FB-BC77-3C6868C75F35}" dt="2019-12-06T19:35:20.786" v="89" actId="26606"/>
          <ac:picMkLst>
            <pc:docMk/>
            <pc:sldMk cId="1753010618" sldId="299"/>
            <ac:picMk id="65" creationId="{412E3267-7ABE-412B-8580-47EC0D1F61FE}"/>
          </ac:picMkLst>
        </pc:picChg>
        <pc:picChg chg="add">
          <ac:chgData name="Joseph Marion" userId="8b39c66f-3e30-433f-8261-93ef4470b3b7" providerId="ADAL" clId="{BBC9F620-B197-41FB-BC77-3C6868C75F35}" dt="2019-12-06T19:35:20.786" v="89" actId="26606"/>
          <ac:picMkLst>
            <pc:docMk/>
            <pc:sldMk cId="1753010618" sldId="299"/>
            <ac:picMk id="66" creationId="{20B62C5A-2250-4380-AB23-DB87446CCED0}"/>
          </ac:picMkLst>
        </pc:picChg>
        <pc:picChg chg="add">
          <ac:chgData name="Joseph Marion" userId="8b39c66f-3e30-433f-8261-93ef4470b3b7" providerId="ADAL" clId="{BBC9F620-B197-41FB-BC77-3C6868C75F35}" dt="2019-12-06T19:35:20.786" v="89" actId="26606"/>
          <ac:picMkLst>
            <pc:docMk/>
            <pc:sldMk cId="1753010618" sldId="299"/>
            <ac:picMk id="68" creationId="{D35DA97D-88F8-4249-B650-4FC9FD50A382}"/>
          </ac:picMkLst>
        </pc:picChg>
        <pc:picChg chg="add">
          <ac:chgData name="Joseph Marion" userId="8b39c66f-3e30-433f-8261-93ef4470b3b7" providerId="ADAL" clId="{BBC9F620-B197-41FB-BC77-3C6868C75F35}" dt="2019-12-06T19:35:20.786" v="89" actId="26606"/>
          <ac:picMkLst>
            <pc:docMk/>
            <pc:sldMk cId="1753010618" sldId="299"/>
            <ac:picMk id="69" creationId="{43F38673-6E30-4BAE-AC67-0B283EBF4291}"/>
          </ac:picMkLst>
        </pc:picChg>
      </pc:sldChg>
      <pc:sldChg chg="addSp delSp modSp add del">
        <pc:chgData name="Joseph Marion" userId="8b39c66f-3e30-433f-8261-93ef4470b3b7" providerId="ADAL" clId="{BBC9F620-B197-41FB-BC77-3C6868C75F35}" dt="2019-12-06T19:51:25.429" v="108" actId="47"/>
        <pc:sldMkLst>
          <pc:docMk/>
          <pc:sldMk cId="2469161" sldId="300"/>
        </pc:sldMkLst>
        <pc:picChg chg="add del mod">
          <ac:chgData name="Joseph Marion" userId="8b39c66f-3e30-433f-8261-93ef4470b3b7" providerId="ADAL" clId="{BBC9F620-B197-41FB-BC77-3C6868C75F35}" dt="2019-12-06T19:47:11.370" v="98" actId="478"/>
          <ac:picMkLst>
            <pc:docMk/>
            <pc:sldMk cId="2469161" sldId="300"/>
            <ac:picMk id="1026" creationId="{4D63800A-4FDF-4026-B2AF-F913DC2391BE}"/>
          </ac:picMkLst>
        </pc:picChg>
      </pc:sldChg>
      <pc:sldChg chg="addSp delSp modSp del delDesignElem">
        <pc:chgData name="Joseph Marion" userId="8b39c66f-3e30-433f-8261-93ef4470b3b7" providerId="ADAL" clId="{BBC9F620-B197-41FB-BC77-3C6868C75F35}" dt="2019-12-06T20:01:14.090" v="156" actId="2696"/>
        <pc:sldMkLst>
          <pc:docMk/>
          <pc:sldMk cId="1064922146" sldId="301"/>
        </pc:sldMkLst>
        <pc:spChg chg="del">
          <ac:chgData name="Joseph Marion" userId="8b39c66f-3e30-433f-8261-93ef4470b3b7" providerId="ADAL" clId="{BBC9F620-B197-41FB-BC77-3C6868C75F35}" dt="2019-12-06T19:51:58.172" v="114" actId="478"/>
          <ac:spMkLst>
            <pc:docMk/>
            <pc:sldMk cId="1064922146" sldId="301"/>
            <ac:spMk id="2" creationId="{44EAAE46-80E8-4BF3-A9DD-BB819272296F}"/>
          </ac:spMkLst>
        </pc:spChg>
        <pc:spChg chg="add del mod">
          <ac:chgData name="Joseph Marion" userId="8b39c66f-3e30-433f-8261-93ef4470b3b7" providerId="ADAL" clId="{BBC9F620-B197-41FB-BC77-3C6868C75F35}" dt="2019-12-06T19:52:01.055" v="115" actId="478"/>
          <ac:spMkLst>
            <pc:docMk/>
            <pc:sldMk cId="1064922146" sldId="301"/>
            <ac:spMk id="4" creationId="{B5078A6E-097C-4BCD-8B5D-3DD96590CC4D}"/>
          </ac:spMkLst>
        </pc:spChg>
        <pc:spChg chg="add del mod">
          <ac:chgData name="Joseph Marion" userId="8b39c66f-3e30-433f-8261-93ef4470b3b7" providerId="ADAL" clId="{BBC9F620-B197-41FB-BC77-3C6868C75F35}" dt="2019-12-06T19:57:46.742" v="118" actId="478"/>
          <ac:spMkLst>
            <pc:docMk/>
            <pc:sldMk cId="1064922146" sldId="301"/>
            <ac:spMk id="5" creationId="{684B9F86-FBA2-4801-ABB2-97031D521651}"/>
          </ac:spMkLst>
        </pc:spChg>
        <pc:spChg chg="add del mod">
          <ac:chgData name="Joseph Marion" userId="8b39c66f-3e30-433f-8261-93ef4470b3b7" providerId="ADAL" clId="{BBC9F620-B197-41FB-BC77-3C6868C75F35}" dt="2019-12-06T20:00:32.613" v="150"/>
          <ac:spMkLst>
            <pc:docMk/>
            <pc:sldMk cId="1064922146" sldId="301"/>
            <ac:spMk id="7" creationId="{2D14BA40-C817-4267-91CB-88FD2D355356}"/>
          </ac:spMkLst>
        </pc:spChg>
        <pc:spChg chg="add del mod">
          <ac:chgData name="Joseph Marion" userId="8b39c66f-3e30-433f-8261-93ef4470b3b7" providerId="ADAL" clId="{BBC9F620-B197-41FB-BC77-3C6868C75F35}" dt="2019-12-06T20:00:32.613" v="150"/>
          <ac:spMkLst>
            <pc:docMk/>
            <pc:sldMk cId="1064922146" sldId="301"/>
            <ac:spMk id="8" creationId="{4C8B3416-80D8-4BAA-8DF5-25AA74767CC5}"/>
          </ac:spMkLst>
        </pc:spChg>
        <pc:picChg chg="del">
          <ac:chgData name="Joseph Marion" userId="8b39c66f-3e30-433f-8261-93ef4470b3b7" providerId="ADAL" clId="{BBC9F620-B197-41FB-BC77-3C6868C75F35}" dt="2019-12-06T19:51:55.506" v="113" actId="478"/>
          <ac:picMkLst>
            <pc:docMk/>
            <pc:sldMk cId="1064922146" sldId="301"/>
            <ac:picMk id="6" creationId="{E090FC6E-EA5C-4BA7-9E1C-72B80AECEB96}"/>
          </ac:picMkLst>
        </pc:picChg>
        <pc:picChg chg="add del mod">
          <ac:chgData name="Joseph Marion" userId="8b39c66f-3e30-433f-8261-93ef4470b3b7" providerId="ADAL" clId="{BBC9F620-B197-41FB-BC77-3C6868C75F35}" dt="2019-12-06T19:51:29.520" v="109" actId="478"/>
          <ac:picMkLst>
            <pc:docMk/>
            <pc:sldMk cId="1064922146" sldId="301"/>
            <ac:picMk id="18" creationId="{F3867D53-0881-43AE-8A0E-9D57D8460085}"/>
          </ac:picMkLst>
        </pc:picChg>
        <pc:picChg chg="add del mod">
          <ac:chgData name="Joseph Marion" userId="8b39c66f-3e30-433f-8261-93ef4470b3b7" providerId="ADAL" clId="{BBC9F620-B197-41FB-BC77-3C6868C75F35}" dt="2019-12-06T20:00:32.613" v="150"/>
          <ac:picMkLst>
            <pc:docMk/>
            <pc:sldMk cId="1064922146" sldId="301"/>
            <ac:picMk id="2050" creationId="{F4ADB582-EDAA-4993-905C-A799B350527B}"/>
          </ac:picMkLst>
        </pc:picChg>
      </pc:sldChg>
      <pc:sldChg chg="addSp delSp modSp delDesignElem">
        <pc:chgData name="Joseph Marion" userId="8b39c66f-3e30-433f-8261-93ef4470b3b7" providerId="ADAL" clId="{BBC9F620-B197-41FB-BC77-3C6868C75F35}" dt="2019-12-06T20:01:05.484" v="155" actId="255"/>
        <pc:sldMkLst>
          <pc:docMk/>
          <pc:sldMk cId="2748201436" sldId="302"/>
        </pc:sldMkLst>
        <pc:spChg chg="mod">
          <ac:chgData name="Joseph Marion" userId="8b39c66f-3e30-433f-8261-93ef4470b3b7" providerId="ADAL" clId="{BBC9F620-B197-41FB-BC77-3C6868C75F35}" dt="2019-12-06T20:00:48.494" v="153" actId="1076"/>
          <ac:spMkLst>
            <pc:docMk/>
            <pc:sldMk cId="2748201436" sldId="302"/>
            <ac:spMk id="2" creationId="{44EAAE46-80E8-4BF3-A9DD-BB819272296F}"/>
          </ac:spMkLst>
        </pc:spChg>
        <pc:spChg chg="add mod">
          <ac:chgData name="Joseph Marion" userId="8b39c66f-3e30-433f-8261-93ef4470b3b7" providerId="ADAL" clId="{BBC9F620-B197-41FB-BC77-3C6868C75F35}" dt="2019-12-06T20:00:44.998" v="152" actId="1076"/>
          <ac:spMkLst>
            <pc:docMk/>
            <pc:sldMk cId="2748201436" sldId="302"/>
            <ac:spMk id="12" creationId="{621B4094-0268-41D8-B14A-AF3392A3E0DE}"/>
          </ac:spMkLst>
        </pc:spChg>
        <pc:spChg chg="add mod">
          <ac:chgData name="Joseph Marion" userId="8b39c66f-3e30-433f-8261-93ef4470b3b7" providerId="ADAL" clId="{BBC9F620-B197-41FB-BC77-3C6868C75F35}" dt="2019-12-06T20:01:05.484" v="155" actId="255"/>
          <ac:spMkLst>
            <pc:docMk/>
            <pc:sldMk cId="2748201436" sldId="302"/>
            <ac:spMk id="13" creationId="{307D64A9-C11A-4709-A89E-613DC10BDC34}"/>
          </ac:spMkLst>
        </pc:spChg>
        <pc:picChg chg="add mod">
          <ac:chgData name="Joseph Marion" userId="8b39c66f-3e30-433f-8261-93ef4470b3b7" providerId="ADAL" clId="{BBC9F620-B197-41FB-BC77-3C6868C75F35}" dt="2019-12-06T20:00:44.998" v="152" actId="1076"/>
          <ac:picMkLst>
            <pc:docMk/>
            <pc:sldMk cId="2748201436" sldId="302"/>
            <ac:picMk id="11" creationId="{AF902D88-5D5A-44B0-866D-DD1A18906616}"/>
          </ac:picMkLst>
        </pc:picChg>
        <pc:picChg chg="del">
          <ac:chgData name="Joseph Marion" userId="8b39c66f-3e30-433f-8261-93ef4470b3b7" providerId="ADAL" clId="{BBC9F620-B197-41FB-BC77-3C6868C75F35}" dt="2019-12-06T19:59:57.108" v="148" actId="478"/>
          <ac:picMkLst>
            <pc:docMk/>
            <pc:sldMk cId="2748201436" sldId="302"/>
            <ac:picMk id="18" creationId="{F3867D53-0881-43AE-8A0E-9D57D8460085}"/>
          </ac:picMkLst>
        </pc:picChg>
      </pc:sldChg>
      <pc:sldChg chg="addSp delSp add del setBg delDesignElem">
        <pc:chgData name="Joseph Marion" userId="8b39c66f-3e30-433f-8261-93ef4470b3b7" providerId="ADAL" clId="{BBC9F620-B197-41FB-BC77-3C6868C75F35}" dt="2019-12-06T19:51:16.837" v="106"/>
        <pc:sldMkLst>
          <pc:docMk/>
          <pc:sldMk cId="3229786424" sldId="302"/>
        </pc:sldMkLst>
        <pc:spChg chg="add del">
          <ac:chgData name="Joseph Marion" userId="8b39c66f-3e30-433f-8261-93ef4470b3b7" providerId="ADAL" clId="{BBC9F620-B197-41FB-BC77-3C6868C75F35}" dt="2019-12-06T19:51:16.837" v="106"/>
          <ac:spMkLst>
            <pc:docMk/>
            <pc:sldMk cId="3229786424" sldId="302"/>
            <ac:spMk id="67" creationId="{D42CF425-7213-4F89-B0FF-4C2BDDD9C680}"/>
          </ac:spMkLst>
        </pc:spChg>
        <pc:spChg chg="add del">
          <ac:chgData name="Joseph Marion" userId="8b39c66f-3e30-433f-8261-93ef4470b3b7" providerId="ADAL" clId="{BBC9F620-B197-41FB-BC77-3C6868C75F35}" dt="2019-12-06T19:51:16.837" v="106"/>
          <ac:spMkLst>
            <pc:docMk/>
            <pc:sldMk cId="3229786424" sldId="302"/>
            <ac:spMk id="70" creationId="{202A25CB-1ED1-4C87-AB49-8D3BC684D1CE}"/>
          </ac:spMkLst>
        </pc:spChg>
        <pc:picChg chg="add del">
          <ac:chgData name="Joseph Marion" userId="8b39c66f-3e30-433f-8261-93ef4470b3b7" providerId="ADAL" clId="{BBC9F620-B197-41FB-BC77-3C6868C75F35}" dt="2019-12-06T19:51:15.732" v="105" actId="478"/>
          <ac:picMkLst>
            <pc:docMk/>
            <pc:sldMk cId="3229786424" sldId="302"/>
            <ac:picMk id="18" creationId="{F3867D53-0881-43AE-8A0E-9D57D8460085}"/>
          </ac:picMkLst>
        </pc:picChg>
        <pc:picChg chg="add del">
          <ac:chgData name="Joseph Marion" userId="8b39c66f-3e30-433f-8261-93ef4470b3b7" providerId="ADAL" clId="{BBC9F620-B197-41FB-BC77-3C6868C75F35}" dt="2019-12-06T19:51:16.837" v="106"/>
          <ac:picMkLst>
            <pc:docMk/>
            <pc:sldMk cId="3229786424" sldId="302"/>
            <ac:picMk id="65" creationId="{412E3267-7ABE-412B-8580-47EC0D1F61FE}"/>
          </ac:picMkLst>
        </pc:picChg>
        <pc:picChg chg="add del">
          <ac:chgData name="Joseph Marion" userId="8b39c66f-3e30-433f-8261-93ef4470b3b7" providerId="ADAL" clId="{BBC9F620-B197-41FB-BC77-3C6868C75F35}" dt="2019-12-06T19:51:16.837" v="106"/>
          <ac:picMkLst>
            <pc:docMk/>
            <pc:sldMk cId="3229786424" sldId="302"/>
            <ac:picMk id="66" creationId="{20B62C5A-2250-4380-AB23-DB87446CCED0}"/>
          </ac:picMkLst>
        </pc:picChg>
        <pc:picChg chg="add del">
          <ac:chgData name="Joseph Marion" userId="8b39c66f-3e30-433f-8261-93ef4470b3b7" providerId="ADAL" clId="{BBC9F620-B197-41FB-BC77-3C6868C75F35}" dt="2019-12-06T19:51:16.837" v="106"/>
          <ac:picMkLst>
            <pc:docMk/>
            <pc:sldMk cId="3229786424" sldId="302"/>
            <ac:picMk id="68" creationId="{D35DA97D-88F8-4249-B650-4FC9FD50A382}"/>
          </ac:picMkLst>
        </pc:picChg>
        <pc:picChg chg="add del">
          <ac:chgData name="Joseph Marion" userId="8b39c66f-3e30-433f-8261-93ef4470b3b7" providerId="ADAL" clId="{BBC9F620-B197-41FB-BC77-3C6868C75F35}" dt="2019-12-06T19:51:16.837" v="106"/>
          <ac:picMkLst>
            <pc:docMk/>
            <pc:sldMk cId="3229786424" sldId="302"/>
            <ac:picMk id="69" creationId="{43F38673-6E30-4BAE-AC67-0B283EBF4291}"/>
          </ac:picMkLst>
        </pc:picChg>
      </pc:sldChg>
    </pc:docChg>
  </pc:docChgLst>
  <pc:docChgLst>
    <pc:chgData name="Joseph Marion" userId="8b39c66f-3e30-433f-8261-93ef4470b3b7" providerId="ADAL" clId="{604021CC-7E50-43FE-A694-7F9605A80D2C}"/>
    <pc:docChg chg="undo custSel mod delSld modSld modMainMaster">
      <pc:chgData name="Joseph Marion" userId="8b39c66f-3e30-433f-8261-93ef4470b3b7" providerId="ADAL" clId="{604021CC-7E50-43FE-A694-7F9605A80D2C}" dt="2019-12-06T16:50:47.301" v="475"/>
      <pc:docMkLst>
        <pc:docMk/>
      </pc:docMkLst>
      <pc:sldChg chg="addSp delSp modSp mod setBg modClrScheme chgLayout">
        <pc:chgData name="Joseph Marion" userId="8b39c66f-3e30-433f-8261-93ef4470b3b7" providerId="ADAL" clId="{604021CC-7E50-43FE-A694-7F9605A80D2C}" dt="2019-12-06T16:38:44.903" v="386"/>
        <pc:sldMkLst>
          <pc:docMk/>
          <pc:sldMk cId="2177467277" sldId="273"/>
        </pc:sldMkLst>
        <pc:spChg chg="add del mod ord">
          <ac:chgData name="Joseph Marion" userId="8b39c66f-3e30-433f-8261-93ef4470b3b7" providerId="ADAL" clId="{604021CC-7E50-43FE-A694-7F9605A80D2C}" dt="2019-12-06T16:38:39.241" v="384" actId="26606"/>
          <ac:spMkLst>
            <pc:docMk/>
            <pc:sldMk cId="2177467277" sldId="273"/>
            <ac:spMk id="2" creationId="{00000000-0000-0000-0000-000000000000}"/>
          </ac:spMkLst>
        </pc:spChg>
        <pc:spChg chg="del mod">
          <ac:chgData name="Joseph Marion" userId="8b39c66f-3e30-433f-8261-93ef4470b3b7" providerId="ADAL" clId="{604021CC-7E50-43FE-A694-7F9605A80D2C}" dt="2019-12-06T16:38:43.181" v="385" actId="478"/>
          <ac:spMkLst>
            <pc:docMk/>
            <pc:sldMk cId="2177467277" sldId="273"/>
            <ac:spMk id="3" creationId="{4430B041-8C24-482E-8700-79521FD84FE9}"/>
          </ac:spMkLst>
        </pc:spChg>
        <pc:spChg chg="add del">
          <ac:chgData name="Joseph Marion" userId="8b39c66f-3e30-433f-8261-93ef4470b3b7" providerId="ADAL" clId="{604021CC-7E50-43FE-A694-7F9605A80D2C}" dt="2019-12-06T16:18:21.746" v="233"/>
          <ac:spMkLst>
            <pc:docMk/>
            <pc:sldMk cId="2177467277" sldId="273"/>
            <ac:spMk id="4" creationId="{534AE3AE-726F-4378-A302-FC13DA3DCF36}"/>
          </ac:spMkLst>
        </pc:spChg>
        <pc:spChg chg="add">
          <ac:chgData name="Joseph Marion" userId="8b39c66f-3e30-433f-8261-93ef4470b3b7" providerId="ADAL" clId="{604021CC-7E50-43FE-A694-7F9605A80D2C}" dt="2019-12-06T16:38:39.241" v="384" actId="26606"/>
          <ac:spMkLst>
            <pc:docMk/>
            <pc:sldMk cId="2177467277" sldId="273"/>
            <ac:spMk id="5" creationId="{E6A222EB-A81E-4238-B08D-AAB1828C8E0B}"/>
          </ac:spMkLst>
        </pc:spChg>
        <pc:spChg chg="add">
          <ac:chgData name="Joseph Marion" userId="8b39c66f-3e30-433f-8261-93ef4470b3b7" providerId="ADAL" clId="{604021CC-7E50-43FE-A694-7F9605A80D2C}" dt="2019-12-06T16:38:39.241" v="384" actId="26606"/>
          <ac:spMkLst>
            <pc:docMk/>
            <pc:sldMk cId="2177467277" sldId="273"/>
            <ac:spMk id="6" creationId="{E014676C-074B-475A-8346-9C901C86CB97}"/>
          </ac:spMkLst>
        </pc:spChg>
        <pc:spChg chg="add del mod">
          <ac:chgData name="Joseph Marion" userId="8b39c66f-3e30-433f-8261-93ef4470b3b7" providerId="ADAL" clId="{604021CC-7E50-43FE-A694-7F9605A80D2C}" dt="2019-12-06T16:18:59.531" v="239" actId="26606"/>
          <ac:spMkLst>
            <pc:docMk/>
            <pc:sldMk cId="2177467277" sldId="273"/>
            <ac:spMk id="8" creationId="{78545540-C5B5-46C3-9C5E-36AC89F44499}"/>
          </ac:spMkLst>
        </pc:spChg>
        <pc:spChg chg="add del mod">
          <ac:chgData name="Joseph Marion" userId="8b39c66f-3e30-433f-8261-93ef4470b3b7" providerId="ADAL" clId="{604021CC-7E50-43FE-A694-7F9605A80D2C}" dt="2019-12-06T16:19:08.317" v="241" actId="478"/>
          <ac:spMkLst>
            <pc:docMk/>
            <pc:sldMk cId="2177467277" sldId="273"/>
            <ac:spMk id="10" creationId="{77D22B16-8C60-4465-9333-1D16AABFB3C5}"/>
          </ac:spMkLst>
        </pc:spChg>
        <pc:spChg chg="add">
          <ac:chgData name="Joseph Marion" userId="8b39c66f-3e30-433f-8261-93ef4470b3b7" providerId="ADAL" clId="{604021CC-7E50-43FE-A694-7F9605A80D2C}" dt="2019-12-06T16:38:44.903" v="386"/>
          <ac:spMkLst>
            <pc:docMk/>
            <pc:sldMk cId="2177467277" sldId="273"/>
            <ac:spMk id="11" creationId="{427F9616-A0AE-47E9-97FE-B67FA5873A47}"/>
          </ac:spMkLst>
        </pc:spChg>
        <pc:cxnChg chg="add">
          <ac:chgData name="Joseph Marion" userId="8b39c66f-3e30-433f-8261-93ef4470b3b7" providerId="ADAL" clId="{604021CC-7E50-43FE-A694-7F9605A80D2C}" dt="2019-12-06T16:38:39.241" v="384" actId="26606"/>
          <ac:cxnSpMkLst>
            <pc:docMk/>
            <pc:sldMk cId="2177467277" sldId="273"/>
            <ac:cxnSpMk id="12" creationId="{179C4C8E-197B-4679-AE96-B5147F971C90}"/>
          </ac:cxnSpMkLst>
        </pc:cxnChg>
      </pc:sldChg>
      <pc:sldChg chg="addSp delSp modSp mod setBg">
        <pc:chgData name="Joseph Marion" userId="8b39c66f-3e30-433f-8261-93ef4470b3b7" providerId="ADAL" clId="{604021CC-7E50-43FE-A694-7F9605A80D2C}" dt="2019-12-06T16:39:03.594" v="389" actId="26606"/>
        <pc:sldMkLst>
          <pc:docMk/>
          <pc:sldMk cId="2641040676" sldId="274"/>
        </pc:sldMkLst>
        <pc:spChg chg="mod">
          <ac:chgData name="Joseph Marion" userId="8b39c66f-3e30-433f-8261-93ef4470b3b7" providerId="ADAL" clId="{604021CC-7E50-43FE-A694-7F9605A80D2C}" dt="2019-12-06T16:39:03.594" v="389" actId="26606"/>
          <ac:spMkLst>
            <pc:docMk/>
            <pc:sldMk cId="2641040676" sldId="274"/>
            <ac:spMk id="2" creationId="{1C3B6DB0-6125-496E-8890-EF842DCFFAF0}"/>
          </ac:spMkLst>
        </pc:spChg>
        <pc:spChg chg="del">
          <ac:chgData name="Joseph Marion" userId="8b39c66f-3e30-433f-8261-93ef4470b3b7" providerId="ADAL" clId="{604021CC-7E50-43FE-A694-7F9605A80D2C}" dt="2019-12-06T16:38:51.957" v="387" actId="478"/>
          <ac:spMkLst>
            <pc:docMk/>
            <pc:sldMk cId="2641040676" sldId="274"/>
            <ac:spMk id="3" creationId="{2046E097-AB3C-4044-BF3E-944CE35AB4A1}"/>
          </ac:spMkLst>
        </pc:spChg>
        <pc:spChg chg="add mod">
          <ac:chgData name="Joseph Marion" userId="8b39c66f-3e30-433f-8261-93ef4470b3b7" providerId="ADAL" clId="{604021CC-7E50-43FE-A694-7F9605A80D2C}" dt="2019-12-06T16:39:03.594" v="389" actId="26606"/>
          <ac:spMkLst>
            <pc:docMk/>
            <pc:sldMk cId="2641040676" sldId="274"/>
            <ac:spMk id="4" creationId="{D03BF53C-636C-48AB-A0C8-D972CE3B6369}"/>
          </ac:spMkLst>
        </pc:spChg>
        <pc:spChg chg="add">
          <ac:chgData name="Joseph Marion" userId="8b39c66f-3e30-433f-8261-93ef4470b3b7" providerId="ADAL" clId="{604021CC-7E50-43FE-A694-7F9605A80D2C}" dt="2019-12-06T16:39:03.594" v="389" actId="26606"/>
          <ac:spMkLst>
            <pc:docMk/>
            <pc:sldMk cId="2641040676" sldId="274"/>
            <ac:spMk id="13" creationId="{4FA533C5-33E3-4611-AF9F-72811D8B26A6}"/>
          </ac:spMkLst>
        </pc:spChg>
        <pc:spChg chg="add">
          <ac:chgData name="Joseph Marion" userId="8b39c66f-3e30-433f-8261-93ef4470b3b7" providerId="ADAL" clId="{604021CC-7E50-43FE-A694-7F9605A80D2C}" dt="2019-12-06T16:39:03.594" v="389" actId="26606"/>
          <ac:spMkLst>
            <pc:docMk/>
            <pc:sldMk cId="2641040676" sldId="274"/>
            <ac:spMk id="19" creationId="{87F0FDC4-AD8C-47D9-9131-623C98ADB0AE}"/>
          </ac:spMkLst>
        </pc:spChg>
        <pc:spChg chg="add">
          <ac:chgData name="Joseph Marion" userId="8b39c66f-3e30-433f-8261-93ef4470b3b7" providerId="ADAL" clId="{604021CC-7E50-43FE-A694-7F9605A80D2C}" dt="2019-12-06T16:39:03.594" v="389" actId="26606"/>
          <ac:spMkLst>
            <pc:docMk/>
            <pc:sldMk cId="2641040676" sldId="274"/>
            <ac:spMk id="21" creationId="{DDCA251B-4F28-43A9-A5FD-47101E24C81F}"/>
          </ac:spMkLst>
        </pc:spChg>
        <pc:spChg chg="add">
          <ac:chgData name="Joseph Marion" userId="8b39c66f-3e30-433f-8261-93ef4470b3b7" providerId="ADAL" clId="{604021CC-7E50-43FE-A694-7F9605A80D2C}" dt="2019-12-06T16:39:03.594" v="389" actId="26606"/>
          <ac:spMkLst>
            <pc:docMk/>
            <pc:sldMk cId="2641040676" sldId="274"/>
            <ac:spMk id="23" creationId="{27B3E067-68A1-4E6F-8B2A-DF0DC2803F92}"/>
          </ac:spMkLst>
        </pc:spChg>
        <pc:spChg chg="add">
          <ac:chgData name="Joseph Marion" userId="8b39c66f-3e30-433f-8261-93ef4470b3b7" providerId="ADAL" clId="{604021CC-7E50-43FE-A694-7F9605A80D2C}" dt="2019-12-06T16:39:03.594" v="389" actId="26606"/>
          <ac:spMkLst>
            <pc:docMk/>
            <pc:sldMk cId="2641040676" sldId="274"/>
            <ac:spMk id="25" creationId="{148F0EEF-7B63-4EC4-96D4-6AFBF46B1A58}"/>
          </ac:spMkLst>
        </pc:spChg>
        <pc:spChg chg="add">
          <ac:chgData name="Joseph Marion" userId="8b39c66f-3e30-433f-8261-93ef4470b3b7" providerId="ADAL" clId="{604021CC-7E50-43FE-A694-7F9605A80D2C}" dt="2019-12-06T16:39:03.594" v="389" actId="26606"/>
          <ac:spMkLst>
            <pc:docMk/>
            <pc:sldMk cId="2641040676" sldId="274"/>
            <ac:spMk id="27" creationId="{4FB5E673-6D85-4457-A048-FD09048DCECA}"/>
          </ac:spMkLst>
        </pc:spChg>
        <pc:picChg chg="add">
          <ac:chgData name="Joseph Marion" userId="8b39c66f-3e30-433f-8261-93ef4470b3b7" providerId="ADAL" clId="{604021CC-7E50-43FE-A694-7F9605A80D2C}" dt="2019-12-06T16:39:03.594" v="389" actId="26606"/>
          <ac:picMkLst>
            <pc:docMk/>
            <pc:sldMk cId="2641040676" sldId="274"/>
            <ac:picMk id="9" creationId="{91B28F63-CF00-448F-B141-FE33C33B1891}"/>
          </ac:picMkLst>
        </pc:picChg>
        <pc:picChg chg="add">
          <ac:chgData name="Joseph Marion" userId="8b39c66f-3e30-433f-8261-93ef4470b3b7" providerId="ADAL" clId="{604021CC-7E50-43FE-A694-7F9605A80D2C}" dt="2019-12-06T16:39:03.594" v="389" actId="26606"/>
          <ac:picMkLst>
            <pc:docMk/>
            <pc:sldMk cId="2641040676" sldId="274"/>
            <ac:picMk id="11" creationId="{2AE609E2-8522-44E4-9077-980E5BCF3E14}"/>
          </ac:picMkLst>
        </pc:picChg>
        <pc:picChg chg="add">
          <ac:chgData name="Joseph Marion" userId="8b39c66f-3e30-433f-8261-93ef4470b3b7" providerId="ADAL" clId="{604021CC-7E50-43FE-A694-7F9605A80D2C}" dt="2019-12-06T16:39:03.594" v="389" actId="26606"/>
          <ac:picMkLst>
            <pc:docMk/>
            <pc:sldMk cId="2641040676" sldId="274"/>
            <ac:picMk id="15" creationId="{8949AD42-25FD-4C3D-9EEE-B7FEC5809988}"/>
          </ac:picMkLst>
        </pc:picChg>
        <pc:picChg chg="add">
          <ac:chgData name="Joseph Marion" userId="8b39c66f-3e30-433f-8261-93ef4470b3b7" providerId="ADAL" clId="{604021CC-7E50-43FE-A694-7F9605A80D2C}" dt="2019-12-06T16:39:03.594" v="389" actId="26606"/>
          <ac:picMkLst>
            <pc:docMk/>
            <pc:sldMk cId="2641040676" sldId="274"/>
            <ac:picMk id="17" creationId="{6AC7D913-60B7-4603-881B-831DA5D3A940}"/>
          </ac:picMkLst>
        </pc:picChg>
      </pc:sldChg>
      <pc:sldChg chg="addSp delSp modSp mod setBg setClrOvrMap">
        <pc:chgData name="Joseph Marion" userId="8b39c66f-3e30-433f-8261-93ef4470b3b7" providerId="ADAL" clId="{604021CC-7E50-43FE-A694-7F9605A80D2C}" dt="2019-12-06T16:39:22.270" v="393" actId="26606"/>
        <pc:sldMkLst>
          <pc:docMk/>
          <pc:sldMk cId="2171643179" sldId="275"/>
        </pc:sldMkLst>
        <pc:spChg chg="mod">
          <ac:chgData name="Joseph Marion" userId="8b39c66f-3e30-433f-8261-93ef4470b3b7" providerId="ADAL" clId="{604021CC-7E50-43FE-A694-7F9605A80D2C}" dt="2019-12-06T16:39:22.270" v="393" actId="26606"/>
          <ac:spMkLst>
            <pc:docMk/>
            <pc:sldMk cId="2171643179" sldId="275"/>
            <ac:spMk id="2" creationId="{1726B556-743C-44AE-B444-A2D7D2F92CAA}"/>
          </ac:spMkLst>
        </pc:spChg>
        <pc:spChg chg="del">
          <ac:chgData name="Joseph Marion" userId="8b39c66f-3e30-433f-8261-93ef4470b3b7" providerId="ADAL" clId="{604021CC-7E50-43FE-A694-7F9605A80D2C}" dt="2019-12-06T16:39:11.636" v="390" actId="478"/>
          <ac:spMkLst>
            <pc:docMk/>
            <pc:sldMk cId="2171643179" sldId="275"/>
            <ac:spMk id="3" creationId="{2FBDACDC-5AC8-434A-B633-9949FECE81EF}"/>
          </ac:spMkLst>
        </pc:spChg>
        <pc:spChg chg="add del">
          <ac:chgData name="Joseph Marion" userId="8b39c66f-3e30-433f-8261-93ef4470b3b7" providerId="ADAL" clId="{604021CC-7E50-43FE-A694-7F9605A80D2C}" dt="2019-12-06T16:39:22.225" v="392" actId="26606"/>
          <ac:spMkLst>
            <pc:docMk/>
            <pc:sldMk cId="2171643179" sldId="275"/>
            <ac:spMk id="11" creationId="{4FA533C5-33E3-4611-AF9F-72811D8B26A6}"/>
          </ac:spMkLst>
        </pc:spChg>
        <pc:spChg chg="add del">
          <ac:chgData name="Joseph Marion" userId="8b39c66f-3e30-433f-8261-93ef4470b3b7" providerId="ADAL" clId="{604021CC-7E50-43FE-A694-7F9605A80D2C}" dt="2019-12-06T16:39:22.225" v="392" actId="26606"/>
          <ac:spMkLst>
            <pc:docMk/>
            <pc:sldMk cId="2171643179" sldId="275"/>
            <ac:spMk id="17" creationId="{87F0FDC4-AD8C-47D9-9131-623C98ADB0AE}"/>
          </ac:spMkLst>
        </pc:spChg>
        <pc:spChg chg="add del">
          <ac:chgData name="Joseph Marion" userId="8b39c66f-3e30-433f-8261-93ef4470b3b7" providerId="ADAL" clId="{604021CC-7E50-43FE-A694-7F9605A80D2C}" dt="2019-12-06T16:39:22.225" v="392" actId="26606"/>
          <ac:spMkLst>
            <pc:docMk/>
            <pc:sldMk cId="2171643179" sldId="275"/>
            <ac:spMk id="19" creationId="{C28D0172-F2E0-4763-9C35-F022664959D8}"/>
          </ac:spMkLst>
        </pc:spChg>
        <pc:spChg chg="add del">
          <ac:chgData name="Joseph Marion" userId="8b39c66f-3e30-433f-8261-93ef4470b3b7" providerId="ADAL" clId="{604021CC-7E50-43FE-A694-7F9605A80D2C}" dt="2019-12-06T16:39:22.225" v="392" actId="26606"/>
          <ac:spMkLst>
            <pc:docMk/>
            <pc:sldMk cId="2171643179" sldId="275"/>
            <ac:spMk id="21" creationId="{9F2851FB-E841-4509-8A6D-A416376EA380}"/>
          </ac:spMkLst>
        </pc:spChg>
        <pc:spChg chg="add del">
          <ac:chgData name="Joseph Marion" userId="8b39c66f-3e30-433f-8261-93ef4470b3b7" providerId="ADAL" clId="{604021CC-7E50-43FE-A694-7F9605A80D2C}" dt="2019-12-06T16:39:22.225" v="392" actId="26606"/>
          <ac:spMkLst>
            <pc:docMk/>
            <pc:sldMk cId="2171643179" sldId="275"/>
            <ac:spMk id="23" creationId="{DF6FB2B2-CE21-407F-B22E-302DADC2C3D3}"/>
          </ac:spMkLst>
        </pc:spChg>
        <pc:spChg chg="add">
          <ac:chgData name="Joseph Marion" userId="8b39c66f-3e30-433f-8261-93ef4470b3b7" providerId="ADAL" clId="{604021CC-7E50-43FE-A694-7F9605A80D2C}" dt="2019-12-06T16:39:22.270" v="393" actId="26606"/>
          <ac:spMkLst>
            <pc:docMk/>
            <pc:sldMk cId="2171643179" sldId="275"/>
            <ac:spMk id="27" creationId="{4FA533C5-33E3-4611-AF9F-72811D8B26A6}"/>
          </ac:spMkLst>
        </pc:spChg>
        <pc:spChg chg="add">
          <ac:chgData name="Joseph Marion" userId="8b39c66f-3e30-433f-8261-93ef4470b3b7" providerId="ADAL" clId="{604021CC-7E50-43FE-A694-7F9605A80D2C}" dt="2019-12-06T16:39:22.270" v="393" actId="26606"/>
          <ac:spMkLst>
            <pc:docMk/>
            <pc:sldMk cId="2171643179" sldId="275"/>
            <ac:spMk id="30" creationId="{87F0FDC4-AD8C-47D9-9131-623C98ADB0AE}"/>
          </ac:spMkLst>
        </pc:spChg>
        <pc:spChg chg="add">
          <ac:chgData name="Joseph Marion" userId="8b39c66f-3e30-433f-8261-93ef4470b3b7" providerId="ADAL" clId="{604021CC-7E50-43FE-A694-7F9605A80D2C}" dt="2019-12-06T16:39:22.270" v="393" actId="26606"/>
          <ac:spMkLst>
            <pc:docMk/>
            <pc:sldMk cId="2171643179" sldId="275"/>
            <ac:spMk id="31" creationId="{59EC6FFF-3949-4638-A265-B1515909B9FA}"/>
          </ac:spMkLst>
        </pc:spChg>
        <pc:spChg chg="add">
          <ac:chgData name="Joseph Marion" userId="8b39c66f-3e30-433f-8261-93ef4470b3b7" providerId="ADAL" clId="{604021CC-7E50-43FE-A694-7F9605A80D2C}" dt="2019-12-06T16:39:22.270" v="393" actId="26606"/>
          <ac:spMkLst>
            <pc:docMk/>
            <pc:sldMk cId="2171643179" sldId="275"/>
            <ac:spMk id="32" creationId="{8C05BC5F-3118-49D0-B18C-5D9CC922C23D}"/>
          </ac:spMkLst>
        </pc:spChg>
        <pc:spChg chg="add">
          <ac:chgData name="Joseph Marion" userId="8b39c66f-3e30-433f-8261-93ef4470b3b7" providerId="ADAL" clId="{604021CC-7E50-43FE-A694-7F9605A80D2C}" dt="2019-12-06T16:39:22.270" v="393" actId="26606"/>
          <ac:spMkLst>
            <pc:docMk/>
            <pc:sldMk cId="2171643179" sldId="275"/>
            <ac:spMk id="33" creationId="{9A4B1E59-3C8A-453C-B841-6AB3B0CF7069}"/>
          </ac:spMkLst>
        </pc:spChg>
        <pc:picChg chg="add del">
          <ac:chgData name="Joseph Marion" userId="8b39c66f-3e30-433f-8261-93ef4470b3b7" providerId="ADAL" clId="{604021CC-7E50-43FE-A694-7F9605A80D2C}" dt="2019-12-06T16:39:22.225" v="392" actId="26606"/>
          <ac:picMkLst>
            <pc:docMk/>
            <pc:sldMk cId="2171643179" sldId="275"/>
            <ac:picMk id="7" creationId="{91B28F63-CF00-448F-B141-FE33C33B1891}"/>
          </ac:picMkLst>
        </pc:picChg>
        <pc:picChg chg="add del">
          <ac:chgData name="Joseph Marion" userId="8b39c66f-3e30-433f-8261-93ef4470b3b7" providerId="ADAL" clId="{604021CC-7E50-43FE-A694-7F9605A80D2C}" dt="2019-12-06T16:39:22.225" v="392" actId="26606"/>
          <ac:picMkLst>
            <pc:docMk/>
            <pc:sldMk cId="2171643179" sldId="275"/>
            <ac:picMk id="9" creationId="{2AE609E2-8522-44E4-9077-980E5BCF3E14}"/>
          </ac:picMkLst>
        </pc:picChg>
        <pc:picChg chg="add del">
          <ac:chgData name="Joseph Marion" userId="8b39c66f-3e30-433f-8261-93ef4470b3b7" providerId="ADAL" clId="{604021CC-7E50-43FE-A694-7F9605A80D2C}" dt="2019-12-06T16:39:22.225" v="392" actId="26606"/>
          <ac:picMkLst>
            <pc:docMk/>
            <pc:sldMk cId="2171643179" sldId="275"/>
            <ac:picMk id="13" creationId="{8949AD42-25FD-4C3D-9EEE-B7FEC5809988}"/>
          </ac:picMkLst>
        </pc:picChg>
        <pc:picChg chg="add del">
          <ac:chgData name="Joseph Marion" userId="8b39c66f-3e30-433f-8261-93ef4470b3b7" providerId="ADAL" clId="{604021CC-7E50-43FE-A694-7F9605A80D2C}" dt="2019-12-06T16:39:22.225" v="392" actId="26606"/>
          <ac:picMkLst>
            <pc:docMk/>
            <pc:sldMk cId="2171643179" sldId="275"/>
            <ac:picMk id="15" creationId="{6AC7D913-60B7-4603-881B-831DA5D3A940}"/>
          </ac:picMkLst>
        </pc:picChg>
        <pc:picChg chg="add">
          <ac:chgData name="Joseph Marion" userId="8b39c66f-3e30-433f-8261-93ef4470b3b7" providerId="ADAL" clId="{604021CC-7E50-43FE-A694-7F9605A80D2C}" dt="2019-12-06T16:39:22.270" v="393" actId="26606"/>
          <ac:picMkLst>
            <pc:docMk/>
            <pc:sldMk cId="2171643179" sldId="275"/>
            <ac:picMk id="25" creationId="{91B28F63-CF00-448F-B141-FE33C33B1891}"/>
          </ac:picMkLst>
        </pc:picChg>
        <pc:picChg chg="add">
          <ac:chgData name="Joseph Marion" userId="8b39c66f-3e30-433f-8261-93ef4470b3b7" providerId="ADAL" clId="{604021CC-7E50-43FE-A694-7F9605A80D2C}" dt="2019-12-06T16:39:22.270" v="393" actId="26606"/>
          <ac:picMkLst>
            <pc:docMk/>
            <pc:sldMk cId="2171643179" sldId="275"/>
            <ac:picMk id="26" creationId="{2AE609E2-8522-44E4-9077-980E5BCF3E14}"/>
          </ac:picMkLst>
        </pc:picChg>
        <pc:picChg chg="add">
          <ac:chgData name="Joseph Marion" userId="8b39c66f-3e30-433f-8261-93ef4470b3b7" providerId="ADAL" clId="{604021CC-7E50-43FE-A694-7F9605A80D2C}" dt="2019-12-06T16:39:22.270" v="393" actId="26606"/>
          <ac:picMkLst>
            <pc:docMk/>
            <pc:sldMk cId="2171643179" sldId="275"/>
            <ac:picMk id="28" creationId="{8949AD42-25FD-4C3D-9EEE-B7FEC5809988}"/>
          </ac:picMkLst>
        </pc:picChg>
        <pc:picChg chg="add">
          <ac:chgData name="Joseph Marion" userId="8b39c66f-3e30-433f-8261-93ef4470b3b7" providerId="ADAL" clId="{604021CC-7E50-43FE-A694-7F9605A80D2C}" dt="2019-12-06T16:39:22.270" v="393" actId="26606"/>
          <ac:picMkLst>
            <pc:docMk/>
            <pc:sldMk cId="2171643179" sldId="275"/>
            <ac:picMk id="29" creationId="{6AC7D913-60B7-4603-881B-831DA5D3A940}"/>
          </ac:picMkLst>
        </pc:picChg>
      </pc:sldChg>
      <pc:sldChg chg="addSp delSp modSp mod setBg setClrOvrMap">
        <pc:chgData name="Joseph Marion" userId="8b39c66f-3e30-433f-8261-93ef4470b3b7" providerId="ADAL" clId="{604021CC-7E50-43FE-A694-7F9605A80D2C}" dt="2019-12-06T16:50:22.036" v="468" actId="1076"/>
        <pc:sldMkLst>
          <pc:docMk/>
          <pc:sldMk cId="3358233010" sldId="276"/>
        </pc:sldMkLst>
        <pc:spChg chg="mod">
          <ac:chgData name="Joseph Marion" userId="8b39c66f-3e30-433f-8261-93ef4470b3b7" providerId="ADAL" clId="{604021CC-7E50-43FE-A694-7F9605A80D2C}" dt="2019-12-06T16:39:57.718" v="400" actId="26606"/>
          <ac:spMkLst>
            <pc:docMk/>
            <pc:sldMk cId="3358233010" sldId="276"/>
            <ac:spMk id="2" creationId="{60E70043-006A-4915-AC97-2DBC1D9F0092}"/>
          </ac:spMkLst>
        </pc:spChg>
        <pc:spChg chg="del">
          <ac:chgData name="Joseph Marion" userId="8b39c66f-3e30-433f-8261-93ef4470b3b7" providerId="ADAL" clId="{604021CC-7E50-43FE-A694-7F9605A80D2C}" dt="2019-12-06T16:39:29.165" v="394" actId="478"/>
          <ac:spMkLst>
            <pc:docMk/>
            <pc:sldMk cId="3358233010" sldId="276"/>
            <ac:spMk id="3" creationId="{3D93A19E-1F50-4D04-9A6F-DEB63AFF74DB}"/>
          </ac:spMkLst>
        </pc:spChg>
        <pc:spChg chg="add mod">
          <ac:chgData name="Joseph Marion" userId="8b39c66f-3e30-433f-8261-93ef4470b3b7" providerId="ADAL" clId="{604021CC-7E50-43FE-A694-7F9605A80D2C}" dt="2019-12-06T16:39:44.490" v="397" actId="1076"/>
          <ac:spMkLst>
            <pc:docMk/>
            <pc:sldMk cId="3358233010" sldId="276"/>
            <ac:spMk id="4" creationId="{30B10493-9E8C-4834-B185-E362F2BD53C6}"/>
          </ac:spMkLst>
        </pc:spChg>
        <pc:spChg chg="add del">
          <ac:chgData name="Joseph Marion" userId="8b39c66f-3e30-433f-8261-93ef4470b3b7" providerId="ADAL" clId="{604021CC-7E50-43FE-A694-7F9605A80D2C}" dt="2019-12-06T16:39:57.718" v="400" actId="26606"/>
          <ac:spMkLst>
            <pc:docMk/>
            <pc:sldMk cId="3358233010" sldId="276"/>
            <ac:spMk id="13" creationId="{4FA533C5-33E3-4611-AF9F-72811D8B26A6}"/>
          </ac:spMkLst>
        </pc:spChg>
        <pc:spChg chg="add del">
          <ac:chgData name="Joseph Marion" userId="8b39c66f-3e30-433f-8261-93ef4470b3b7" providerId="ADAL" clId="{604021CC-7E50-43FE-A694-7F9605A80D2C}" dt="2019-12-06T16:39:57.718" v="400" actId="26606"/>
          <ac:spMkLst>
            <pc:docMk/>
            <pc:sldMk cId="3358233010" sldId="276"/>
            <ac:spMk id="19" creationId="{87F0FDC4-AD8C-47D9-9131-623C98ADB0AE}"/>
          </ac:spMkLst>
        </pc:spChg>
        <pc:spChg chg="add del">
          <ac:chgData name="Joseph Marion" userId="8b39c66f-3e30-433f-8261-93ef4470b3b7" providerId="ADAL" clId="{604021CC-7E50-43FE-A694-7F9605A80D2C}" dt="2019-12-06T16:39:57.718" v="400" actId="26606"/>
          <ac:spMkLst>
            <pc:docMk/>
            <pc:sldMk cId="3358233010" sldId="276"/>
            <ac:spMk id="21" creationId="{F21B5EDC-5485-4264-891C-5B291E5397A5}"/>
          </ac:spMkLst>
        </pc:spChg>
        <pc:spChg chg="add del">
          <ac:chgData name="Joseph Marion" userId="8b39c66f-3e30-433f-8261-93ef4470b3b7" providerId="ADAL" clId="{604021CC-7E50-43FE-A694-7F9605A80D2C}" dt="2019-12-06T16:39:57.718" v="400" actId="26606"/>
          <ac:spMkLst>
            <pc:docMk/>
            <pc:sldMk cId="3358233010" sldId="276"/>
            <ac:spMk id="23" creationId="{E7ADA758-6D6A-4E4E-88F7-1B5038A0EF3E}"/>
          </ac:spMkLst>
        </pc:spChg>
        <pc:spChg chg="add del">
          <ac:chgData name="Joseph Marion" userId="8b39c66f-3e30-433f-8261-93ef4470b3b7" providerId="ADAL" clId="{604021CC-7E50-43FE-A694-7F9605A80D2C}" dt="2019-12-06T16:39:57.718" v="400" actId="26606"/>
          <ac:spMkLst>
            <pc:docMk/>
            <pc:sldMk cId="3358233010" sldId="276"/>
            <ac:spMk id="25" creationId="{96D7C53C-B0E3-427C-B58C-BBF279079FA4}"/>
          </ac:spMkLst>
        </pc:spChg>
        <pc:spChg chg="add del">
          <ac:chgData name="Joseph Marion" userId="8b39c66f-3e30-433f-8261-93ef4470b3b7" providerId="ADAL" clId="{604021CC-7E50-43FE-A694-7F9605A80D2C}" dt="2019-12-06T16:39:57.659" v="399" actId="26606"/>
          <ac:spMkLst>
            <pc:docMk/>
            <pc:sldMk cId="3358233010" sldId="276"/>
            <ac:spMk id="36" creationId="{4AC0CD9D-7610-4620-93B4-798CCD9AB581}"/>
          </ac:spMkLst>
        </pc:spChg>
        <pc:spChg chg="add del">
          <ac:chgData name="Joseph Marion" userId="8b39c66f-3e30-433f-8261-93ef4470b3b7" providerId="ADAL" clId="{604021CC-7E50-43FE-A694-7F9605A80D2C}" dt="2019-12-06T16:39:57.659" v="399" actId="26606"/>
          <ac:spMkLst>
            <pc:docMk/>
            <pc:sldMk cId="3358233010" sldId="276"/>
            <ac:spMk id="42" creationId="{DE4D62F9-188E-4530-84C2-24BDEE4BEB82}"/>
          </ac:spMkLst>
        </pc:spChg>
        <pc:spChg chg="add del">
          <ac:chgData name="Joseph Marion" userId="8b39c66f-3e30-433f-8261-93ef4470b3b7" providerId="ADAL" clId="{604021CC-7E50-43FE-A694-7F9605A80D2C}" dt="2019-12-06T16:39:57.659" v="399" actId="26606"/>
          <ac:spMkLst>
            <pc:docMk/>
            <pc:sldMk cId="3358233010" sldId="276"/>
            <ac:spMk id="44" creationId="{C6A81905-F480-46A4-BC10-215D24EA1AE6}"/>
          </ac:spMkLst>
        </pc:spChg>
        <pc:spChg chg="add del">
          <ac:chgData name="Joseph Marion" userId="8b39c66f-3e30-433f-8261-93ef4470b3b7" providerId="ADAL" clId="{604021CC-7E50-43FE-A694-7F9605A80D2C}" dt="2019-12-06T16:39:57.659" v="399" actId="26606"/>
          <ac:spMkLst>
            <pc:docMk/>
            <pc:sldMk cId="3358233010" sldId="276"/>
            <ac:spMk id="46" creationId="{36FD4D9D-3784-41E8-8405-A42B72F51331}"/>
          </ac:spMkLst>
        </pc:spChg>
        <pc:spChg chg="add del">
          <ac:chgData name="Joseph Marion" userId="8b39c66f-3e30-433f-8261-93ef4470b3b7" providerId="ADAL" clId="{604021CC-7E50-43FE-A694-7F9605A80D2C}" dt="2019-12-06T16:39:57.659" v="399" actId="26606"/>
          <ac:spMkLst>
            <pc:docMk/>
            <pc:sldMk cId="3358233010" sldId="276"/>
            <ac:spMk id="48" creationId="{09811DF6-66E4-43D5-B564-3151796531ED}"/>
          </ac:spMkLst>
        </pc:spChg>
        <pc:spChg chg="add del">
          <ac:chgData name="Joseph Marion" userId="8b39c66f-3e30-433f-8261-93ef4470b3b7" providerId="ADAL" clId="{604021CC-7E50-43FE-A694-7F9605A80D2C}" dt="2019-12-06T16:39:57.659" v="399" actId="26606"/>
          <ac:spMkLst>
            <pc:docMk/>
            <pc:sldMk cId="3358233010" sldId="276"/>
            <ac:spMk id="50" creationId="{60817A52-B891-4228-A61E-0C0A57632DDA}"/>
          </ac:spMkLst>
        </pc:spChg>
        <pc:spChg chg="add">
          <ac:chgData name="Joseph Marion" userId="8b39c66f-3e30-433f-8261-93ef4470b3b7" providerId="ADAL" clId="{604021CC-7E50-43FE-A694-7F9605A80D2C}" dt="2019-12-06T16:39:57.718" v="400" actId="26606"/>
          <ac:spMkLst>
            <pc:docMk/>
            <pc:sldMk cId="3358233010" sldId="276"/>
            <ac:spMk id="54" creationId="{4AC0CD9D-7610-4620-93B4-798CCD9AB581}"/>
          </ac:spMkLst>
        </pc:spChg>
        <pc:spChg chg="add">
          <ac:chgData name="Joseph Marion" userId="8b39c66f-3e30-433f-8261-93ef4470b3b7" providerId="ADAL" clId="{604021CC-7E50-43FE-A694-7F9605A80D2C}" dt="2019-12-06T16:39:57.718" v="400" actId="26606"/>
          <ac:spMkLst>
            <pc:docMk/>
            <pc:sldMk cId="3358233010" sldId="276"/>
            <ac:spMk id="57" creationId="{DE4D62F9-188E-4530-84C2-24BDEE4BEB82}"/>
          </ac:spMkLst>
        </pc:spChg>
        <pc:spChg chg="add">
          <ac:chgData name="Joseph Marion" userId="8b39c66f-3e30-433f-8261-93ef4470b3b7" providerId="ADAL" clId="{604021CC-7E50-43FE-A694-7F9605A80D2C}" dt="2019-12-06T16:39:57.718" v="400" actId="26606"/>
          <ac:spMkLst>
            <pc:docMk/>
            <pc:sldMk cId="3358233010" sldId="276"/>
            <ac:spMk id="58" creationId="{C6A81905-F480-46A4-BC10-215D24EA1AE6}"/>
          </ac:spMkLst>
        </pc:spChg>
        <pc:spChg chg="add">
          <ac:chgData name="Joseph Marion" userId="8b39c66f-3e30-433f-8261-93ef4470b3b7" providerId="ADAL" clId="{604021CC-7E50-43FE-A694-7F9605A80D2C}" dt="2019-12-06T16:39:57.718" v="400" actId="26606"/>
          <ac:spMkLst>
            <pc:docMk/>
            <pc:sldMk cId="3358233010" sldId="276"/>
            <ac:spMk id="59" creationId="{36FD4D9D-3784-41E8-8405-A42B72F51331}"/>
          </ac:spMkLst>
        </pc:spChg>
        <pc:spChg chg="add">
          <ac:chgData name="Joseph Marion" userId="8b39c66f-3e30-433f-8261-93ef4470b3b7" providerId="ADAL" clId="{604021CC-7E50-43FE-A694-7F9605A80D2C}" dt="2019-12-06T16:39:57.718" v="400" actId="26606"/>
          <ac:spMkLst>
            <pc:docMk/>
            <pc:sldMk cId="3358233010" sldId="276"/>
            <ac:spMk id="60" creationId="{09811DF6-66E4-43D5-B564-3151796531ED}"/>
          </ac:spMkLst>
        </pc:spChg>
        <pc:spChg chg="add">
          <ac:chgData name="Joseph Marion" userId="8b39c66f-3e30-433f-8261-93ef4470b3b7" providerId="ADAL" clId="{604021CC-7E50-43FE-A694-7F9605A80D2C}" dt="2019-12-06T16:39:57.718" v="400" actId="26606"/>
          <ac:spMkLst>
            <pc:docMk/>
            <pc:sldMk cId="3358233010" sldId="276"/>
            <ac:spMk id="61" creationId="{60817A52-B891-4228-A61E-0C0A57632DDA}"/>
          </ac:spMkLst>
        </pc:spChg>
        <pc:picChg chg="add del">
          <ac:chgData name="Joseph Marion" userId="8b39c66f-3e30-433f-8261-93ef4470b3b7" providerId="ADAL" clId="{604021CC-7E50-43FE-A694-7F9605A80D2C}" dt="2019-12-06T16:39:57.718" v="400" actId="26606"/>
          <ac:picMkLst>
            <pc:docMk/>
            <pc:sldMk cId="3358233010" sldId="276"/>
            <ac:picMk id="9" creationId="{91B28F63-CF00-448F-B141-FE33C33B1891}"/>
          </ac:picMkLst>
        </pc:picChg>
        <pc:picChg chg="add del">
          <ac:chgData name="Joseph Marion" userId="8b39c66f-3e30-433f-8261-93ef4470b3b7" providerId="ADAL" clId="{604021CC-7E50-43FE-A694-7F9605A80D2C}" dt="2019-12-06T16:39:57.718" v="400" actId="26606"/>
          <ac:picMkLst>
            <pc:docMk/>
            <pc:sldMk cId="3358233010" sldId="276"/>
            <ac:picMk id="11" creationId="{2AE609E2-8522-44E4-9077-980E5BCF3E14}"/>
          </ac:picMkLst>
        </pc:picChg>
        <pc:picChg chg="add del">
          <ac:chgData name="Joseph Marion" userId="8b39c66f-3e30-433f-8261-93ef4470b3b7" providerId="ADAL" clId="{604021CC-7E50-43FE-A694-7F9605A80D2C}" dt="2019-12-06T16:39:57.718" v="400" actId="26606"/>
          <ac:picMkLst>
            <pc:docMk/>
            <pc:sldMk cId="3358233010" sldId="276"/>
            <ac:picMk id="15" creationId="{8949AD42-25FD-4C3D-9EEE-B7FEC5809988}"/>
          </ac:picMkLst>
        </pc:picChg>
        <pc:picChg chg="add del">
          <ac:chgData name="Joseph Marion" userId="8b39c66f-3e30-433f-8261-93ef4470b3b7" providerId="ADAL" clId="{604021CC-7E50-43FE-A694-7F9605A80D2C}" dt="2019-12-06T16:39:57.718" v="400" actId="26606"/>
          <ac:picMkLst>
            <pc:docMk/>
            <pc:sldMk cId="3358233010" sldId="276"/>
            <ac:picMk id="17" creationId="{6AC7D913-60B7-4603-881B-831DA5D3A940}"/>
          </ac:picMkLst>
        </pc:picChg>
        <pc:picChg chg="add del">
          <ac:chgData name="Joseph Marion" userId="8b39c66f-3e30-433f-8261-93ef4470b3b7" providerId="ADAL" clId="{604021CC-7E50-43FE-A694-7F9605A80D2C}" dt="2019-12-06T16:39:57.659" v="399" actId="26606"/>
          <ac:picMkLst>
            <pc:docMk/>
            <pc:sldMk cId="3358233010" sldId="276"/>
            <ac:picMk id="29" creationId="{50F7B398-043D-471F-AE06-558C95AFD10F}"/>
          </ac:picMkLst>
        </pc:picChg>
        <pc:picChg chg="add del">
          <ac:chgData name="Joseph Marion" userId="8b39c66f-3e30-433f-8261-93ef4470b3b7" providerId="ADAL" clId="{604021CC-7E50-43FE-A694-7F9605A80D2C}" dt="2019-12-06T16:39:57.659" v="399" actId="26606"/>
          <ac:picMkLst>
            <pc:docMk/>
            <pc:sldMk cId="3358233010" sldId="276"/>
            <ac:picMk id="32" creationId="{41B68C77-138E-4BF7-A276-BD0C78A4219F}"/>
          </ac:picMkLst>
        </pc:picChg>
        <pc:picChg chg="add del">
          <ac:chgData name="Joseph Marion" userId="8b39c66f-3e30-433f-8261-93ef4470b3b7" providerId="ADAL" clId="{604021CC-7E50-43FE-A694-7F9605A80D2C}" dt="2019-12-06T16:39:57.659" v="399" actId="26606"/>
          <ac:picMkLst>
            <pc:docMk/>
            <pc:sldMk cId="3358233010" sldId="276"/>
            <ac:picMk id="34" creationId="{7C268552-D473-46ED-B1B8-422042C4DEF1}"/>
          </ac:picMkLst>
        </pc:picChg>
        <pc:picChg chg="add mod">
          <ac:chgData name="Joseph Marion" userId="8b39c66f-3e30-433f-8261-93ef4470b3b7" providerId="ADAL" clId="{604021CC-7E50-43FE-A694-7F9605A80D2C}" dt="2019-12-06T16:50:22.036" v="468" actId="1076"/>
          <ac:picMkLst>
            <pc:docMk/>
            <pc:sldMk cId="3358233010" sldId="276"/>
            <ac:picMk id="37" creationId="{1B4E243C-48B0-4E8E-A03D-AFBE57D5DE5B}"/>
          </ac:picMkLst>
        </pc:picChg>
        <pc:picChg chg="add del">
          <ac:chgData name="Joseph Marion" userId="8b39c66f-3e30-433f-8261-93ef4470b3b7" providerId="ADAL" clId="{604021CC-7E50-43FE-A694-7F9605A80D2C}" dt="2019-12-06T16:39:57.659" v="399" actId="26606"/>
          <ac:picMkLst>
            <pc:docMk/>
            <pc:sldMk cId="3358233010" sldId="276"/>
            <ac:picMk id="38" creationId="{B9238B3E-24AA-439A-B527-6C5DF6D72145}"/>
          </ac:picMkLst>
        </pc:picChg>
        <pc:picChg chg="add del">
          <ac:chgData name="Joseph Marion" userId="8b39c66f-3e30-433f-8261-93ef4470b3b7" providerId="ADAL" clId="{604021CC-7E50-43FE-A694-7F9605A80D2C}" dt="2019-12-06T16:39:57.659" v="399" actId="26606"/>
          <ac:picMkLst>
            <pc:docMk/>
            <pc:sldMk cId="3358233010" sldId="276"/>
            <ac:picMk id="40" creationId="{69F01145-BEA3-4CBF-AA21-10077B948CA8}"/>
          </ac:picMkLst>
        </pc:picChg>
        <pc:picChg chg="add">
          <ac:chgData name="Joseph Marion" userId="8b39c66f-3e30-433f-8261-93ef4470b3b7" providerId="ADAL" clId="{604021CC-7E50-43FE-A694-7F9605A80D2C}" dt="2019-12-06T16:39:57.718" v="400" actId="26606"/>
          <ac:picMkLst>
            <pc:docMk/>
            <pc:sldMk cId="3358233010" sldId="276"/>
            <ac:picMk id="52" creationId="{41B68C77-138E-4BF7-A276-BD0C78A4219F}"/>
          </ac:picMkLst>
        </pc:picChg>
        <pc:picChg chg="add">
          <ac:chgData name="Joseph Marion" userId="8b39c66f-3e30-433f-8261-93ef4470b3b7" providerId="ADAL" clId="{604021CC-7E50-43FE-A694-7F9605A80D2C}" dt="2019-12-06T16:39:57.718" v="400" actId="26606"/>
          <ac:picMkLst>
            <pc:docMk/>
            <pc:sldMk cId="3358233010" sldId="276"/>
            <ac:picMk id="53" creationId="{7C268552-D473-46ED-B1B8-422042C4DEF1}"/>
          </ac:picMkLst>
        </pc:picChg>
        <pc:picChg chg="add">
          <ac:chgData name="Joseph Marion" userId="8b39c66f-3e30-433f-8261-93ef4470b3b7" providerId="ADAL" clId="{604021CC-7E50-43FE-A694-7F9605A80D2C}" dt="2019-12-06T16:39:57.718" v="400" actId="26606"/>
          <ac:picMkLst>
            <pc:docMk/>
            <pc:sldMk cId="3358233010" sldId="276"/>
            <ac:picMk id="55" creationId="{B9238B3E-24AA-439A-B527-6C5DF6D72145}"/>
          </ac:picMkLst>
        </pc:picChg>
        <pc:picChg chg="add">
          <ac:chgData name="Joseph Marion" userId="8b39c66f-3e30-433f-8261-93ef4470b3b7" providerId="ADAL" clId="{604021CC-7E50-43FE-A694-7F9605A80D2C}" dt="2019-12-06T16:39:57.718" v="400" actId="26606"/>
          <ac:picMkLst>
            <pc:docMk/>
            <pc:sldMk cId="3358233010" sldId="276"/>
            <ac:picMk id="56" creationId="{69F01145-BEA3-4CBF-AA21-10077B948CA8}"/>
          </ac:picMkLst>
        </pc:picChg>
        <pc:picChg chg="add del">
          <ac:chgData name="Joseph Marion" userId="8b39c66f-3e30-433f-8261-93ef4470b3b7" providerId="ADAL" clId="{604021CC-7E50-43FE-A694-7F9605A80D2C}" dt="2019-12-06T16:40:12.467" v="401" actId="478"/>
          <ac:picMkLst>
            <pc:docMk/>
            <pc:sldMk cId="3358233010" sldId="276"/>
            <ac:picMk id="62" creationId="{B862F124-634A-4F58-A60F-2441683E877D}"/>
          </ac:picMkLst>
        </pc:picChg>
      </pc:sldChg>
      <pc:sldChg chg="addSp modSp mod setBg">
        <pc:chgData name="Joseph Marion" userId="8b39c66f-3e30-433f-8261-93ef4470b3b7" providerId="ADAL" clId="{604021CC-7E50-43FE-A694-7F9605A80D2C}" dt="2019-12-06T16:50:25.660" v="469"/>
        <pc:sldMkLst>
          <pc:docMk/>
          <pc:sldMk cId="2531074088" sldId="277"/>
        </pc:sldMkLst>
        <pc:spChg chg="mod">
          <ac:chgData name="Joseph Marion" userId="8b39c66f-3e30-433f-8261-93ef4470b3b7" providerId="ADAL" clId="{604021CC-7E50-43FE-A694-7F9605A80D2C}" dt="2019-12-06T16:40:31.534" v="402" actId="26606"/>
          <ac:spMkLst>
            <pc:docMk/>
            <pc:sldMk cId="2531074088" sldId="277"/>
            <ac:spMk id="2" creationId="{5D3F3B94-D591-43DB-92AB-08388111BEFE}"/>
          </ac:spMkLst>
        </pc:spChg>
        <pc:spChg chg="mod">
          <ac:chgData name="Joseph Marion" userId="8b39c66f-3e30-433f-8261-93ef4470b3b7" providerId="ADAL" clId="{604021CC-7E50-43FE-A694-7F9605A80D2C}" dt="2019-12-06T16:40:31.534" v="402" actId="26606"/>
          <ac:spMkLst>
            <pc:docMk/>
            <pc:sldMk cId="2531074088" sldId="277"/>
            <ac:spMk id="3" creationId="{A0B4B7A8-3921-4413-9F8E-7A7FAA52D09C}"/>
          </ac:spMkLst>
        </pc:spChg>
        <pc:spChg chg="add">
          <ac:chgData name="Joseph Marion" userId="8b39c66f-3e30-433f-8261-93ef4470b3b7" providerId="ADAL" clId="{604021CC-7E50-43FE-A694-7F9605A80D2C}" dt="2019-12-06T16:40:31.534" v="402" actId="26606"/>
          <ac:spMkLst>
            <pc:docMk/>
            <pc:sldMk cId="2531074088" sldId="277"/>
            <ac:spMk id="12" creationId="{4FA533C5-33E3-4611-AF9F-72811D8B26A6}"/>
          </ac:spMkLst>
        </pc:spChg>
        <pc:spChg chg="add">
          <ac:chgData name="Joseph Marion" userId="8b39c66f-3e30-433f-8261-93ef4470b3b7" providerId="ADAL" clId="{604021CC-7E50-43FE-A694-7F9605A80D2C}" dt="2019-12-06T16:40:31.534" v="402" actId="26606"/>
          <ac:spMkLst>
            <pc:docMk/>
            <pc:sldMk cId="2531074088" sldId="277"/>
            <ac:spMk id="18" creationId="{87F0FDC4-AD8C-47D9-9131-623C98ADB0AE}"/>
          </ac:spMkLst>
        </pc:spChg>
        <pc:spChg chg="add">
          <ac:chgData name="Joseph Marion" userId="8b39c66f-3e30-433f-8261-93ef4470b3b7" providerId="ADAL" clId="{604021CC-7E50-43FE-A694-7F9605A80D2C}" dt="2019-12-06T16:40:31.534" v="402" actId="26606"/>
          <ac:spMkLst>
            <pc:docMk/>
            <pc:sldMk cId="2531074088" sldId="277"/>
            <ac:spMk id="20" creationId="{C28D0172-F2E0-4763-9C35-F022664959D8}"/>
          </ac:spMkLst>
        </pc:spChg>
        <pc:spChg chg="add">
          <ac:chgData name="Joseph Marion" userId="8b39c66f-3e30-433f-8261-93ef4470b3b7" providerId="ADAL" clId="{604021CC-7E50-43FE-A694-7F9605A80D2C}" dt="2019-12-06T16:40:31.534" v="402" actId="26606"/>
          <ac:spMkLst>
            <pc:docMk/>
            <pc:sldMk cId="2531074088" sldId="277"/>
            <ac:spMk id="22" creationId="{9F2851FB-E841-4509-8A6D-A416376EA380}"/>
          </ac:spMkLst>
        </pc:spChg>
        <pc:spChg chg="add">
          <ac:chgData name="Joseph Marion" userId="8b39c66f-3e30-433f-8261-93ef4470b3b7" providerId="ADAL" clId="{604021CC-7E50-43FE-A694-7F9605A80D2C}" dt="2019-12-06T16:40:31.534" v="402" actId="26606"/>
          <ac:spMkLst>
            <pc:docMk/>
            <pc:sldMk cId="2531074088" sldId="277"/>
            <ac:spMk id="24" creationId="{DF6FB2B2-CE21-407F-B22E-302DADC2C3D3}"/>
          </ac:spMkLst>
        </pc:spChg>
        <pc:picChg chg="add">
          <ac:chgData name="Joseph Marion" userId="8b39c66f-3e30-433f-8261-93ef4470b3b7" providerId="ADAL" clId="{604021CC-7E50-43FE-A694-7F9605A80D2C}" dt="2019-12-06T16:40:31.534" v="402" actId="26606"/>
          <ac:picMkLst>
            <pc:docMk/>
            <pc:sldMk cId="2531074088" sldId="277"/>
            <ac:picMk id="8" creationId="{91B28F63-CF00-448F-B141-FE33C33B1891}"/>
          </ac:picMkLst>
        </pc:picChg>
        <pc:picChg chg="add">
          <ac:chgData name="Joseph Marion" userId="8b39c66f-3e30-433f-8261-93ef4470b3b7" providerId="ADAL" clId="{604021CC-7E50-43FE-A694-7F9605A80D2C}" dt="2019-12-06T16:40:31.534" v="402" actId="26606"/>
          <ac:picMkLst>
            <pc:docMk/>
            <pc:sldMk cId="2531074088" sldId="277"/>
            <ac:picMk id="10" creationId="{2AE609E2-8522-44E4-9077-980E5BCF3E14}"/>
          </ac:picMkLst>
        </pc:picChg>
        <pc:picChg chg="add">
          <ac:chgData name="Joseph Marion" userId="8b39c66f-3e30-433f-8261-93ef4470b3b7" providerId="ADAL" clId="{604021CC-7E50-43FE-A694-7F9605A80D2C}" dt="2019-12-06T16:50:25.660" v="469"/>
          <ac:picMkLst>
            <pc:docMk/>
            <pc:sldMk cId="2531074088" sldId="277"/>
            <ac:picMk id="13" creationId="{61AB7514-2B08-4001-9472-F3ED76366AED}"/>
          </ac:picMkLst>
        </pc:picChg>
        <pc:picChg chg="add">
          <ac:chgData name="Joseph Marion" userId="8b39c66f-3e30-433f-8261-93ef4470b3b7" providerId="ADAL" clId="{604021CC-7E50-43FE-A694-7F9605A80D2C}" dt="2019-12-06T16:40:31.534" v="402" actId="26606"/>
          <ac:picMkLst>
            <pc:docMk/>
            <pc:sldMk cId="2531074088" sldId="277"/>
            <ac:picMk id="14" creationId="{8949AD42-25FD-4C3D-9EEE-B7FEC5809988}"/>
          </ac:picMkLst>
        </pc:picChg>
        <pc:picChg chg="add">
          <ac:chgData name="Joseph Marion" userId="8b39c66f-3e30-433f-8261-93ef4470b3b7" providerId="ADAL" clId="{604021CC-7E50-43FE-A694-7F9605A80D2C}" dt="2019-12-06T16:40:31.534" v="402" actId="26606"/>
          <ac:picMkLst>
            <pc:docMk/>
            <pc:sldMk cId="2531074088" sldId="277"/>
            <ac:picMk id="16" creationId="{6AC7D913-60B7-4603-881B-831DA5D3A940}"/>
          </ac:picMkLst>
        </pc:picChg>
      </pc:sldChg>
      <pc:sldChg chg="addSp delSp modSp mod setBg modClrScheme setClrOvrMap chgLayout">
        <pc:chgData name="Joseph Marion" userId="8b39c66f-3e30-433f-8261-93ef4470b3b7" providerId="ADAL" clId="{604021CC-7E50-43FE-A694-7F9605A80D2C}" dt="2019-12-06T16:45:25.882" v="436" actId="478"/>
        <pc:sldMkLst>
          <pc:docMk/>
          <pc:sldMk cId="3360028752" sldId="278"/>
        </pc:sldMkLst>
        <pc:spChg chg="mod">
          <ac:chgData name="Joseph Marion" userId="8b39c66f-3e30-433f-8261-93ef4470b3b7" providerId="ADAL" clId="{604021CC-7E50-43FE-A694-7F9605A80D2C}" dt="2019-12-06T16:20:18.310" v="255" actId="26606"/>
          <ac:spMkLst>
            <pc:docMk/>
            <pc:sldMk cId="3360028752" sldId="278"/>
            <ac:spMk id="2" creationId="{00000000-0000-0000-0000-000000000000}"/>
          </ac:spMkLst>
        </pc:spChg>
        <pc:spChg chg="add del mod">
          <ac:chgData name="Joseph Marion" userId="8b39c66f-3e30-433f-8261-93ef4470b3b7" providerId="ADAL" clId="{604021CC-7E50-43FE-A694-7F9605A80D2C}" dt="2019-12-06T16:20:18.310" v="255" actId="26606"/>
          <ac:spMkLst>
            <pc:docMk/>
            <pc:sldMk cId="3360028752" sldId="278"/>
            <ac:spMk id="3" creationId="{00000000-0000-0000-0000-000000000000}"/>
          </ac:spMkLst>
        </pc:spChg>
        <pc:spChg chg="del mod">
          <ac:chgData name="Joseph Marion" userId="8b39c66f-3e30-433f-8261-93ef4470b3b7" providerId="ADAL" clId="{604021CC-7E50-43FE-A694-7F9605A80D2C}" dt="2019-12-06T16:25:35.404" v="323" actId="478"/>
          <ac:spMkLst>
            <pc:docMk/>
            <pc:sldMk cId="3360028752" sldId="278"/>
            <ac:spMk id="4" creationId="{00000000-0000-0000-0000-000000000000}"/>
          </ac:spMkLst>
        </pc:spChg>
        <pc:spChg chg="add del">
          <ac:chgData name="Joseph Marion" userId="8b39c66f-3e30-433f-8261-93ef4470b3b7" providerId="ADAL" clId="{604021CC-7E50-43FE-A694-7F9605A80D2C}" dt="2019-12-06T16:20:18.281" v="254" actId="26606"/>
          <ac:spMkLst>
            <pc:docMk/>
            <pc:sldMk cId="3360028752" sldId="278"/>
            <ac:spMk id="9" creationId="{C6A81905-F480-46A4-BC10-215D24EA1AE6}"/>
          </ac:spMkLst>
        </pc:spChg>
        <pc:spChg chg="add del mod">
          <ac:chgData name="Joseph Marion" userId="8b39c66f-3e30-433f-8261-93ef4470b3b7" providerId="ADAL" clId="{604021CC-7E50-43FE-A694-7F9605A80D2C}" dt="2019-12-06T15:31:09.137" v="2" actId="26606"/>
          <ac:spMkLst>
            <pc:docMk/>
            <pc:sldMk cId="3360028752" sldId="278"/>
            <ac:spMk id="10" creationId="{00000000-0000-0000-0000-000000000000}"/>
          </ac:spMkLst>
        </pc:spChg>
        <pc:spChg chg="add del">
          <ac:chgData name="Joseph Marion" userId="8b39c66f-3e30-433f-8261-93ef4470b3b7" providerId="ADAL" clId="{604021CC-7E50-43FE-A694-7F9605A80D2C}" dt="2019-12-06T16:20:18.281" v="254" actId="26606"/>
          <ac:spMkLst>
            <pc:docMk/>
            <pc:sldMk cId="3360028752" sldId="278"/>
            <ac:spMk id="11" creationId="{36FD4D9D-3784-41E8-8405-A42B72F51331}"/>
          </ac:spMkLst>
        </pc:spChg>
        <pc:spChg chg="add del mod">
          <ac:chgData name="Joseph Marion" userId="8b39c66f-3e30-433f-8261-93ef4470b3b7" providerId="ADAL" clId="{604021CC-7E50-43FE-A694-7F9605A80D2C}" dt="2019-12-06T15:31:21.747" v="6" actId="26606"/>
          <ac:spMkLst>
            <pc:docMk/>
            <pc:sldMk cId="3360028752" sldId="278"/>
            <ac:spMk id="14" creationId="{00000000-0000-0000-0000-000000000000}"/>
          </ac:spMkLst>
        </pc:spChg>
        <pc:spChg chg="add del">
          <ac:chgData name="Joseph Marion" userId="8b39c66f-3e30-433f-8261-93ef4470b3b7" providerId="ADAL" clId="{604021CC-7E50-43FE-A694-7F9605A80D2C}" dt="2019-12-06T16:20:18.281" v="254" actId="26606"/>
          <ac:spMkLst>
            <pc:docMk/>
            <pc:sldMk cId="3360028752" sldId="278"/>
            <ac:spMk id="16" creationId="{09811DF6-66E4-43D5-B564-3151796531ED}"/>
          </ac:spMkLst>
        </pc:spChg>
        <pc:spChg chg="add del">
          <ac:chgData name="Joseph Marion" userId="8b39c66f-3e30-433f-8261-93ef4470b3b7" providerId="ADAL" clId="{604021CC-7E50-43FE-A694-7F9605A80D2C}" dt="2019-12-06T16:20:18.281" v="254" actId="26606"/>
          <ac:spMkLst>
            <pc:docMk/>
            <pc:sldMk cId="3360028752" sldId="278"/>
            <ac:spMk id="18" creationId="{60817A52-B891-4228-A61E-0C0A57632DDA}"/>
          </ac:spMkLst>
        </pc:spChg>
        <pc:spChg chg="add">
          <ac:chgData name="Joseph Marion" userId="8b39c66f-3e30-433f-8261-93ef4470b3b7" providerId="ADAL" clId="{604021CC-7E50-43FE-A694-7F9605A80D2C}" dt="2019-12-06T16:20:18.310" v="255" actId="26606"/>
          <ac:spMkLst>
            <pc:docMk/>
            <pc:sldMk cId="3360028752" sldId="278"/>
            <ac:spMk id="20" creationId="{757B325C-3E35-45CF-9D07-3BCB281F3B9C}"/>
          </ac:spMkLst>
        </pc:spChg>
        <pc:spChg chg="add">
          <ac:chgData name="Joseph Marion" userId="8b39c66f-3e30-433f-8261-93ef4470b3b7" providerId="ADAL" clId="{604021CC-7E50-43FE-A694-7F9605A80D2C}" dt="2019-12-06T16:20:18.310" v="255" actId="26606"/>
          <ac:spMkLst>
            <pc:docMk/>
            <pc:sldMk cId="3360028752" sldId="278"/>
            <ac:spMk id="21" creationId="{C24BEC42-AFF3-40D1-93A2-A27A42E1E23C}"/>
          </ac:spMkLst>
        </pc:spChg>
        <pc:spChg chg="add">
          <ac:chgData name="Joseph Marion" userId="8b39c66f-3e30-433f-8261-93ef4470b3b7" providerId="ADAL" clId="{604021CC-7E50-43FE-A694-7F9605A80D2C}" dt="2019-12-06T16:20:18.310" v="255" actId="26606"/>
          <ac:spMkLst>
            <pc:docMk/>
            <pc:sldMk cId="3360028752" sldId="278"/>
            <ac:spMk id="22" creationId="{608F427C-1EC9-4280-9367-F2B3AA063E82}"/>
          </ac:spMkLst>
        </pc:spChg>
        <pc:spChg chg="add">
          <ac:chgData name="Joseph Marion" userId="8b39c66f-3e30-433f-8261-93ef4470b3b7" providerId="ADAL" clId="{604021CC-7E50-43FE-A694-7F9605A80D2C}" dt="2019-12-06T16:20:18.310" v="255" actId="26606"/>
          <ac:spMkLst>
            <pc:docMk/>
            <pc:sldMk cId="3360028752" sldId="278"/>
            <ac:spMk id="23" creationId="{F98810A7-E114-447A-A7D6-69B27CFB5650}"/>
          </ac:spMkLst>
        </pc:spChg>
        <pc:spChg chg="add mod">
          <ac:chgData name="Joseph Marion" userId="8b39c66f-3e30-433f-8261-93ef4470b3b7" providerId="ADAL" clId="{604021CC-7E50-43FE-A694-7F9605A80D2C}" dt="2019-12-06T16:31:36.527" v="341" actId="1076"/>
          <ac:spMkLst>
            <pc:docMk/>
            <pc:sldMk cId="3360028752" sldId="278"/>
            <ac:spMk id="24" creationId="{CC72B4FD-A445-4EC8-9138-62EE40C89EA0}"/>
          </ac:spMkLst>
        </pc:spChg>
        <pc:graphicFrameChg chg="del">
          <ac:chgData name="Joseph Marion" userId="8b39c66f-3e30-433f-8261-93ef4470b3b7" providerId="ADAL" clId="{604021CC-7E50-43FE-A694-7F9605A80D2C}" dt="2019-12-06T15:31:01.481" v="0" actId="26606"/>
          <ac:graphicFrameMkLst>
            <pc:docMk/>
            <pc:sldMk cId="3360028752" sldId="278"/>
            <ac:graphicFrameMk id="8" creationId="{CD0743AA-5753-4BCD-98AD-92944AC21B64}"/>
          </ac:graphicFrameMkLst>
        </pc:graphicFrameChg>
        <pc:graphicFrameChg chg="add del">
          <ac:chgData name="Joseph Marion" userId="8b39c66f-3e30-433f-8261-93ef4470b3b7" providerId="ADAL" clId="{604021CC-7E50-43FE-A694-7F9605A80D2C}" dt="2019-12-06T15:31:12.971" v="4" actId="26606"/>
          <ac:graphicFrameMkLst>
            <pc:docMk/>
            <pc:sldMk cId="3360028752" sldId="278"/>
            <ac:graphicFrameMk id="12" creationId="{B49C82C8-657E-4172-AEAC-AF64EA49F645}"/>
          </ac:graphicFrameMkLst>
        </pc:graphicFrameChg>
        <pc:picChg chg="add mod">
          <ac:chgData name="Joseph Marion" userId="8b39c66f-3e30-433f-8261-93ef4470b3b7" providerId="ADAL" clId="{604021CC-7E50-43FE-A694-7F9605A80D2C}" dt="2019-12-06T16:20:18.310" v="255" actId="26606"/>
          <ac:picMkLst>
            <pc:docMk/>
            <pc:sldMk cId="3360028752" sldId="278"/>
            <ac:picMk id="7" creationId="{0F27C062-ED1D-4F03-9057-BF4B675CCDBC}"/>
          </ac:picMkLst>
        </pc:picChg>
        <pc:picChg chg="add del">
          <ac:chgData name="Joseph Marion" userId="8b39c66f-3e30-433f-8261-93ef4470b3b7" providerId="ADAL" clId="{604021CC-7E50-43FE-A694-7F9605A80D2C}" dt="2019-12-06T16:45:25.882" v="436" actId="478"/>
          <ac:picMkLst>
            <pc:docMk/>
            <pc:sldMk cId="3360028752" sldId="278"/>
            <ac:picMk id="25" creationId="{2DCE0F13-38A6-4E54-9F0A-C7C9DCE7886D}"/>
          </ac:picMkLst>
        </pc:picChg>
      </pc:sldChg>
      <pc:sldChg chg="addSp delSp modSp mod setBg modClrScheme chgLayout">
        <pc:chgData name="Joseph Marion" userId="8b39c66f-3e30-433f-8261-93ef4470b3b7" providerId="ADAL" clId="{604021CC-7E50-43FE-A694-7F9605A80D2C}" dt="2019-12-06T16:45:32.345" v="438" actId="1076"/>
        <pc:sldMkLst>
          <pc:docMk/>
          <pc:sldMk cId="497268464" sldId="279"/>
        </pc:sldMkLst>
        <pc:spChg chg="mod">
          <ac:chgData name="Joseph Marion" userId="8b39c66f-3e30-433f-8261-93ef4470b3b7" providerId="ADAL" clId="{604021CC-7E50-43FE-A694-7F9605A80D2C}" dt="2019-12-06T16:21:16.607" v="278" actId="26606"/>
          <ac:spMkLst>
            <pc:docMk/>
            <pc:sldMk cId="497268464" sldId="279"/>
            <ac:spMk id="2" creationId="{00000000-0000-0000-0000-000000000000}"/>
          </ac:spMkLst>
        </pc:spChg>
        <pc:spChg chg="add del">
          <ac:chgData name="Joseph Marion" userId="8b39c66f-3e30-433f-8261-93ef4470b3b7" providerId="ADAL" clId="{604021CC-7E50-43FE-A694-7F9605A80D2C}" dt="2019-12-06T15:36:18.267" v="15" actId="26606"/>
          <ac:spMkLst>
            <pc:docMk/>
            <pc:sldMk cId="497268464" sldId="279"/>
            <ac:spMk id="3" creationId="{00000000-0000-0000-0000-000000000000}"/>
          </ac:spMkLst>
        </pc:spChg>
        <pc:spChg chg="del mod ord">
          <ac:chgData name="Joseph Marion" userId="8b39c66f-3e30-433f-8261-93ef4470b3b7" providerId="ADAL" clId="{604021CC-7E50-43FE-A694-7F9605A80D2C}" dt="2019-12-06T16:25:42.618" v="324" actId="478"/>
          <ac:spMkLst>
            <pc:docMk/>
            <pc:sldMk cId="497268464" sldId="279"/>
            <ac:spMk id="4" creationId="{00000000-0000-0000-0000-000000000000}"/>
          </ac:spMkLst>
        </pc:spChg>
        <pc:spChg chg="add del">
          <ac:chgData name="Joseph Marion" userId="8b39c66f-3e30-433f-8261-93ef4470b3b7" providerId="ADAL" clId="{604021CC-7E50-43FE-A694-7F9605A80D2C}" dt="2019-12-06T15:53:24.183" v="22" actId="478"/>
          <ac:spMkLst>
            <pc:docMk/>
            <pc:sldMk cId="497268464" sldId="279"/>
            <ac:spMk id="8" creationId="{35DF99B3-AC0C-488C-BB5A-23C6A8A115EE}"/>
          </ac:spMkLst>
        </pc:spChg>
        <pc:spChg chg="add del mod">
          <ac:chgData name="Joseph Marion" userId="8b39c66f-3e30-433f-8261-93ef4470b3b7" providerId="ADAL" clId="{604021CC-7E50-43FE-A694-7F9605A80D2C}" dt="2019-12-06T15:36:31.909" v="17" actId="478"/>
          <ac:spMkLst>
            <pc:docMk/>
            <pc:sldMk cId="497268464" sldId="279"/>
            <ac:spMk id="9" creationId="{A154A7D1-835F-4408-A8A8-EA18F0D078C4}"/>
          </ac:spMkLst>
        </pc:spChg>
        <pc:spChg chg="add del mod">
          <ac:chgData name="Joseph Marion" userId="8b39c66f-3e30-433f-8261-93ef4470b3b7" providerId="ADAL" clId="{604021CC-7E50-43FE-A694-7F9605A80D2C}" dt="2019-12-06T15:36:18.249" v="14" actId="26606"/>
          <ac:spMkLst>
            <pc:docMk/>
            <pc:sldMk cId="497268464" sldId="279"/>
            <ac:spMk id="11" creationId="{6AB145F5-C0A5-4D6F-8CD3-98FD3995A7A8}"/>
          </ac:spMkLst>
        </pc:spChg>
        <pc:spChg chg="add mod ord">
          <ac:chgData name="Joseph Marion" userId="8b39c66f-3e30-433f-8261-93ef4470b3b7" providerId="ADAL" clId="{604021CC-7E50-43FE-A694-7F9605A80D2C}" dt="2019-12-06T16:21:44.544" v="286" actId="5793"/>
          <ac:spMkLst>
            <pc:docMk/>
            <pc:sldMk cId="497268464" sldId="279"/>
            <ac:spMk id="13" creationId="{00000000-0000-0000-0000-000000000000}"/>
          </ac:spMkLst>
        </pc:spChg>
        <pc:spChg chg="add del">
          <ac:chgData name="Joseph Marion" userId="8b39c66f-3e30-433f-8261-93ef4470b3b7" providerId="ADAL" clId="{604021CC-7E50-43FE-A694-7F9605A80D2C}" dt="2019-12-06T16:20:30.968" v="257" actId="26606"/>
          <ac:spMkLst>
            <pc:docMk/>
            <pc:sldMk cId="497268464" sldId="279"/>
            <ac:spMk id="23" creationId="{DAD27A50-88D7-4E2A-8488-F2879768AF35}"/>
          </ac:spMkLst>
        </pc:spChg>
        <pc:spChg chg="add del">
          <ac:chgData name="Joseph Marion" userId="8b39c66f-3e30-433f-8261-93ef4470b3b7" providerId="ADAL" clId="{604021CC-7E50-43FE-A694-7F9605A80D2C}" dt="2019-12-06T16:20:30.968" v="257" actId="26606"/>
          <ac:spMkLst>
            <pc:docMk/>
            <pc:sldMk cId="497268464" sldId="279"/>
            <ac:spMk id="29" creationId="{7C704F0F-1CD8-4DC1-AEE9-225958232415}"/>
          </ac:spMkLst>
        </pc:spChg>
        <pc:spChg chg="add del">
          <ac:chgData name="Joseph Marion" userId="8b39c66f-3e30-433f-8261-93ef4470b3b7" providerId="ADAL" clId="{604021CC-7E50-43FE-A694-7F9605A80D2C}" dt="2019-12-06T16:20:30.968" v="257" actId="26606"/>
          <ac:spMkLst>
            <pc:docMk/>
            <pc:sldMk cId="497268464" sldId="279"/>
            <ac:spMk id="31" creationId="{B54E2689-26D4-44B0-9175-57BD88CF2849}"/>
          </ac:spMkLst>
        </pc:spChg>
        <pc:spChg chg="add del">
          <ac:chgData name="Joseph Marion" userId="8b39c66f-3e30-433f-8261-93ef4470b3b7" providerId="ADAL" clId="{604021CC-7E50-43FE-A694-7F9605A80D2C}" dt="2019-12-06T16:20:51.079" v="259" actId="26606"/>
          <ac:spMkLst>
            <pc:docMk/>
            <pc:sldMk cId="497268464" sldId="279"/>
            <ac:spMk id="33" creationId="{C866818C-1E5F-475A-B310-3C06B555FB69}"/>
          </ac:spMkLst>
        </pc:spChg>
        <pc:spChg chg="add del">
          <ac:chgData name="Joseph Marion" userId="8b39c66f-3e30-433f-8261-93ef4470b3b7" providerId="ADAL" clId="{604021CC-7E50-43FE-A694-7F9605A80D2C}" dt="2019-12-06T16:20:51.079" v="259" actId="26606"/>
          <ac:spMkLst>
            <pc:docMk/>
            <pc:sldMk cId="497268464" sldId="279"/>
            <ac:spMk id="35" creationId="{D12AFDE8-E1ED-4A49-B8B3-4953F4B8ACB9}"/>
          </ac:spMkLst>
        </pc:spChg>
        <pc:spChg chg="add del">
          <ac:chgData name="Joseph Marion" userId="8b39c66f-3e30-433f-8261-93ef4470b3b7" providerId="ADAL" clId="{604021CC-7E50-43FE-A694-7F9605A80D2C}" dt="2019-12-06T16:20:51.079" v="259" actId="26606"/>
          <ac:spMkLst>
            <pc:docMk/>
            <pc:sldMk cId="497268464" sldId="279"/>
            <ac:spMk id="37" creationId="{D42CF425-7213-4F89-B0FF-4C2BDDD9C680}"/>
          </ac:spMkLst>
        </pc:spChg>
        <pc:spChg chg="add del">
          <ac:chgData name="Joseph Marion" userId="8b39c66f-3e30-433f-8261-93ef4470b3b7" providerId="ADAL" clId="{604021CC-7E50-43FE-A694-7F9605A80D2C}" dt="2019-12-06T16:20:51.079" v="259" actId="26606"/>
          <ac:spMkLst>
            <pc:docMk/>
            <pc:sldMk cId="497268464" sldId="279"/>
            <ac:spMk id="40" creationId="{202A25CB-1ED1-4C87-AB49-8D3BC684D1CE}"/>
          </ac:spMkLst>
        </pc:spChg>
        <pc:spChg chg="add del">
          <ac:chgData name="Joseph Marion" userId="8b39c66f-3e30-433f-8261-93ef4470b3b7" providerId="ADAL" clId="{604021CC-7E50-43FE-A694-7F9605A80D2C}" dt="2019-12-06T16:20:51.079" v="259" actId="26606"/>
          <ac:spMkLst>
            <pc:docMk/>
            <pc:sldMk cId="497268464" sldId="279"/>
            <ac:spMk id="41" creationId="{7DAA46B9-B7E8-4487-B28E-C63A6EB7AA27}"/>
          </ac:spMkLst>
        </pc:spChg>
        <pc:spChg chg="add del">
          <ac:chgData name="Joseph Marion" userId="8b39c66f-3e30-433f-8261-93ef4470b3b7" providerId="ADAL" clId="{604021CC-7E50-43FE-A694-7F9605A80D2C}" dt="2019-12-06T16:20:52.747" v="261" actId="26606"/>
          <ac:spMkLst>
            <pc:docMk/>
            <pc:sldMk cId="497268464" sldId="279"/>
            <ac:spMk id="45" creationId="{D42CF425-7213-4F89-B0FF-4C2BDDD9C680}"/>
          </ac:spMkLst>
        </pc:spChg>
        <pc:spChg chg="add del">
          <ac:chgData name="Joseph Marion" userId="8b39c66f-3e30-433f-8261-93ef4470b3b7" providerId="ADAL" clId="{604021CC-7E50-43FE-A694-7F9605A80D2C}" dt="2019-12-06T16:20:52.747" v="261" actId="26606"/>
          <ac:spMkLst>
            <pc:docMk/>
            <pc:sldMk cId="497268464" sldId="279"/>
            <ac:spMk id="48" creationId="{202A25CB-1ED1-4C87-AB49-8D3BC684D1CE}"/>
          </ac:spMkLst>
        </pc:spChg>
        <pc:spChg chg="add del">
          <ac:chgData name="Joseph Marion" userId="8b39c66f-3e30-433f-8261-93ef4470b3b7" providerId="ADAL" clId="{604021CC-7E50-43FE-A694-7F9605A80D2C}" dt="2019-12-06T16:20:52.747" v="261" actId="26606"/>
          <ac:spMkLst>
            <pc:docMk/>
            <pc:sldMk cId="497268464" sldId="279"/>
            <ac:spMk id="49" creationId="{A10049FB-9EB9-40A5-B47A-F88DBA104808}"/>
          </ac:spMkLst>
        </pc:spChg>
        <pc:spChg chg="add del">
          <ac:chgData name="Joseph Marion" userId="8b39c66f-3e30-433f-8261-93ef4470b3b7" providerId="ADAL" clId="{604021CC-7E50-43FE-A694-7F9605A80D2C}" dt="2019-12-06T16:20:52.747" v="261" actId="26606"/>
          <ac:spMkLst>
            <pc:docMk/>
            <pc:sldMk cId="497268464" sldId="279"/>
            <ac:spMk id="50" creationId="{9053E132-12E5-44D2-AA0E-9353E65AC083}"/>
          </ac:spMkLst>
        </pc:spChg>
        <pc:spChg chg="add del">
          <ac:chgData name="Joseph Marion" userId="8b39c66f-3e30-433f-8261-93ef4470b3b7" providerId="ADAL" clId="{604021CC-7E50-43FE-A694-7F9605A80D2C}" dt="2019-12-06T16:20:54.740" v="263" actId="26606"/>
          <ac:spMkLst>
            <pc:docMk/>
            <pc:sldMk cId="497268464" sldId="279"/>
            <ac:spMk id="54" creationId="{989BE678-777B-482A-A616-FEDC47B162E5}"/>
          </ac:spMkLst>
        </pc:spChg>
        <pc:spChg chg="add del">
          <ac:chgData name="Joseph Marion" userId="8b39c66f-3e30-433f-8261-93ef4470b3b7" providerId="ADAL" clId="{604021CC-7E50-43FE-A694-7F9605A80D2C}" dt="2019-12-06T16:20:54.740" v="263" actId="26606"/>
          <ac:spMkLst>
            <pc:docMk/>
            <pc:sldMk cId="497268464" sldId="279"/>
            <ac:spMk id="57" creationId="{D28BE0C3-2102-4820-B88B-A448B1840D14}"/>
          </ac:spMkLst>
        </pc:spChg>
        <pc:spChg chg="add del">
          <ac:chgData name="Joseph Marion" userId="8b39c66f-3e30-433f-8261-93ef4470b3b7" providerId="ADAL" clId="{604021CC-7E50-43FE-A694-7F9605A80D2C}" dt="2019-12-06T16:20:54.740" v="263" actId="26606"/>
          <ac:spMkLst>
            <pc:docMk/>
            <pc:sldMk cId="497268464" sldId="279"/>
            <ac:spMk id="58" creationId="{C8A3C342-1D03-412F-8DD3-BF519E8E0AE9}"/>
          </ac:spMkLst>
        </pc:spChg>
        <pc:spChg chg="add del">
          <ac:chgData name="Joseph Marion" userId="8b39c66f-3e30-433f-8261-93ef4470b3b7" providerId="ADAL" clId="{604021CC-7E50-43FE-A694-7F9605A80D2C}" dt="2019-12-06T16:20:54.740" v="263" actId="26606"/>
          <ac:spMkLst>
            <pc:docMk/>
            <pc:sldMk cId="497268464" sldId="279"/>
            <ac:spMk id="59" creationId="{81CC9B02-E087-4350-AEBD-2C3CF001AF01}"/>
          </ac:spMkLst>
        </pc:spChg>
        <pc:spChg chg="add del">
          <ac:chgData name="Joseph Marion" userId="8b39c66f-3e30-433f-8261-93ef4470b3b7" providerId="ADAL" clId="{604021CC-7E50-43FE-A694-7F9605A80D2C}" dt="2019-12-06T16:20:56.395" v="265" actId="26606"/>
          <ac:spMkLst>
            <pc:docMk/>
            <pc:sldMk cId="497268464" sldId="279"/>
            <ac:spMk id="63" creationId="{989BE678-777B-482A-A616-FEDC47B162E5}"/>
          </ac:spMkLst>
        </pc:spChg>
        <pc:spChg chg="add del">
          <ac:chgData name="Joseph Marion" userId="8b39c66f-3e30-433f-8261-93ef4470b3b7" providerId="ADAL" clId="{604021CC-7E50-43FE-A694-7F9605A80D2C}" dt="2019-12-06T16:20:56.395" v="265" actId="26606"/>
          <ac:spMkLst>
            <pc:docMk/>
            <pc:sldMk cId="497268464" sldId="279"/>
            <ac:spMk id="66" creationId="{D28BE0C3-2102-4820-B88B-A448B1840D14}"/>
          </ac:spMkLst>
        </pc:spChg>
        <pc:spChg chg="add del">
          <ac:chgData name="Joseph Marion" userId="8b39c66f-3e30-433f-8261-93ef4470b3b7" providerId="ADAL" clId="{604021CC-7E50-43FE-A694-7F9605A80D2C}" dt="2019-12-06T16:20:56.395" v="265" actId="26606"/>
          <ac:spMkLst>
            <pc:docMk/>
            <pc:sldMk cId="497268464" sldId="279"/>
            <ac:spMk id="67" creationId="{A10049FB-9EB9-40A5-B47A-F88DBA104808}"/>
          </ac:spMkLst>
        </pc:spChg>
        <pc:spChg chg="add del">
          <ac:chgData name="Joseph Marion" userId="8b39c66f-3e30-433f-8261-93ef4470b3b7" providerId="ADAL" clId="{604021CC-7E50-43FE-A694-7F9605A80D2C}" dt="2019-12-06T16:20:56.395" v="265" actId="26606"/>
          <ac:spMkLst>
            <pc:docMk/>
            <pc:sldMk cId="497268464" sldId="279"/>
            <ac:spMk id="68" creationId="{9053E132-12E5-44D2-AA0E-9353E65AC083}"/>
          </ac:spMkLst>
        </pc:spChg>
        <pc:spChg chg="add del">
          <ac:chgData name="Joseph Marion" userId="8b39c66f-3e30-433f-8261-93ef4470b3b7" providerId="ADAL" clId="{604021CC-7E50-43FE-A694-7F9605A80D2C}" dt="2019-12-06T16:20:58.036" v="267" actId="26606"/>
          <ac:spMkLst>
            <pc:docMk/>
            <pc:sldMk cId="497268464" sldId="279"/>
            <ac:spMk id="72" creationId="{DAD27A50-88D7-4E2A-8488-F2879768AF35}"/>
          </ac:spMkLst>
        </pc:spChg>
        <pc:spChg chg="add del">
          <ac:chgData name="Joseph Marion" userId="8b39c66f-3e30-433f-8261-93ef4470b3b7" providerId="ADAL" clId="{604021CC-7E50-43FE-A694-7F9605A80D2C}" dt="2019-12-06T16:20:58.036" v="267" actId="26606"/>
          <ac:spMkLst>
            <pc:docMk/>
            <pc:sldMk cId="497268464" sldId="279"/>
            <ac:spMk id="75" creationId="{7C704F0F-1CD8-4DC1-AEE9-225958232415}"/>
          </ac:spMkLst>
        </pc:spChg>
        <pc:spChg chg="add del">
          <ac:chgData name="Joseph Marion" userId="8b39c66f-3e30-433f-8261-93ef4470b3b7" providerId="ADAL" clId="{604021CC-7E50-43FE-A694-7F9605A80D2C}" dt="2019-12-06T16:20:58.036" v="267" actId="26606"/>
          <ac:spMkLst>
            <pc:docMk/>
            <pc:sldMk cId="497268464" sldId="279"/>
            <ac:spMk id="76" creationId="{78D66203-18BB-40A2-B632-9356FE169D0C}"/>
          </ac:spMkLst>
        </pc:spChg>
        <pc:spChg chg="add del">
          <ac:chgData name="Joseph Marion" userId="8b39c66f-3e30-433f-8261-93ef4470b3b7" providerId="ADAL" clId="{604021CC-7E50-43FE-A694-7F9605A80D2C}" dt="2019-12-06T16:21:00.751" v="269" actId="26606"/>
          <ac:spMkLst>
            <pc:docMk/>
            <pc:sldMk cId="497268464" sldId="279"/>
            <ac:spMk id="80" creationId="{D42CF425-7213-4F89-B0FF-4C2BDDD9C680}"/>
          </ac:spMkLst>
        </pc:spChg>
        <pc:spChg chg="add del">
          <ac:chgData name="Joseph Marion" userId="8b39c66f-3e30-433f-8261-93ef4470b3b7" providerId="ADAL" clId="{604021CC-7E50-43FE-A694-7F9605A80D2C}" dt="2019-12-06T16:21:00.751" v="269" actId="26606"/>
          <ac:spMkLst>
            <pc:docMk/>
            <pc:sldMk cId="497268464" sldId="279"/>
            <ac:spMk id="83" creationId="{202A25CB-1ED1-4C87-AB49-8D3BC684D1CE}"/>
          </ac:spMkLst>
        </pc:spChg>
        <pc:spChg chg="add del">
          <ac:chgData name="Joseph Marion" userId="8b39c66f-3e30-433f-8261-93ef4470b3b7" providerId="ADAL" clId="{604021CC-7E50-43FE-A694-7F9605A80D2C}" dt="2019-12-06T16:21:00.751" v="269" actId="26606"/>
          <ac:spMkLst>
            <pc:docMk/>
            <pc:sldMk cId="497268464" sldId="279"/>
            <ac:spMk id="84" creationId="{7DAA46B9-B7E8-4487-B28E-C63A6EB7AA27}"/>
          </ac:spMkLst>
        </pc:spChg>
        <pc:spChg chg="add del">
          <ac:chgData name="Joseph Marion" userId="8b39c66f-3e30-433f-8261-93ef4470b3b7" providerId="ADAL" clId="{604021CC-7E50-43FE-A694-7F9605A80D2C}" dt="2019-12-06T16:21:00.751" v="269" actId="26606"/>
          <ac:spMkLst>
            <pc:docMk/>
            <pc:sldMk cId="497268464" sldId="279"/>
            <ac:spMk id="85" creationId="{C866818C-1E5F-475A-B310-3C06B555FB69}"/>
          </ac:spMkLst>
        </pc:spChg>
        <pc:spChg chg="add del">
          <ac:chgData name="Joseph Marion" userId="8b39c66f-3e30-433f-8261-93ef4470b3b7" providerId="ADAL" clId="{604021CC-7E50-43FE-A694-7F9605A80D2C}" dt="2019-12-06T16:21:00.751" v="269" actId="26606"/>
          <ac:spMkLst>
            <pc:docMk/>
            <pc:sldMk cId="497268464" sldId="279"/>
            <ac:spMk id="86" creationId="{D12AFDE8-E1ED-4A49-B8B3-4953F4B8ACB9}"/>
          </ac:spMkLst>
        </pc:spChg>
        <pc:spChg chg="add del">
          <ac:chgData name="Joseph Marion" userId="8b39c66f-3e30-433f-8261-93ef4470b3b7" providerId="ADAL" clId="{604021CC-7E50-43FE-A694-7F9605A80D2C}" dt="2019-12-06T16:21:05.786" v="271" actId="26606"/>
          <ac:spMkLst>
            <pc:docMk/>
            <pc:sldMk cId="497268464" sldId="279"/>
            <ac:spMk id="90" creationId="{D42CF425-7213-4F89-B0FF-4C2BDDD9C680}"/>
          </ac:spMkLst>
        </pc:spChg>
        <pc:spChg chg="add del">
          <ac:chgData name="Joseph Marion" userId="8b39c66f-3e30-433f-8261-93ef4470b3b7" providerId="ADAL" clId="{604021CC-7E50-43FE-A694-7F9605A80D2C}" dt="2019-12-06T16:21:05.786" v="271" actId="26606"/>
          <ac:spMkLst>
            <pc:docMk/>
            <pc:sldMk cId="497268464" sldId="279"/>
            <ac:spMk id="93" creationId="{202A25CB-1ED1-4C87-AB49-8D3BC684D1CE}"/>
          </ac:spMkLst>
        </pc:spChg>
        <pc:spChg chg="add del">
          <ac:chgData name="Joseph Marion" userId="8b39c66f-3e30-433f-8261-93ef4470b3b7" providerId="ADAL" clId="{604021CC-7E50-43FE-A694-7F9605A80D2C}" dt="2019-12-06T16:21:05.786" v="271" actId="26606"/>
          <ac:spMkLst>
            <pc:docMk/>
            <pc:sldMk cId="497268464" sldId="279"/>
            <ac:spMk id="94" creationId="{A10049FB-9EB9-40A5-B47A-F88DBA104808}"/>
          </ac:spMkLst>
        </pc:spChg>
        <pc:spChg chg="add del">
          <ac:chgData name="Joseph Marion" userId="8b39c66f-3e30-433f-8261-93ef4470b3b7" providerId="ADAL" clId="{604021CC-7E50-43FE-A694-7F9605A80D2C}" dt="2019-12-06T16:21:05.786" v="271" actId="26606"/>
          <ac:spMkLst>
            <pc:docMk/>
            <pc:sldMk cId="497268464" sldId="279"/>
            <ac:spMk id="95" creationId="{9053E132-12E5-44D2-AA0E-9353E65AC083}"/>
          </ac:spMkLst>
        </pc:spChg>
        <pc:spChg chg="add del">
          <ac:chgData name="Joseph Marion" userId="8b39c66f-3e30-433f-8261-93ef4470b3b7" providerId="ADAL" clId="{604021CC-7E50-43FE-A694-7F9605A80D2C}" dt="2019-12-06T16:21:07.664" v="273" actId="26606"/>
          <ac:spMkLst>
            <pc:docMk/>
            <pc:sldMk cId="497268464" sldId="279"/>
            <ac:spMk id="99" creationId="{DAD27A50-88D7-4E2A-8488-F2879768AF35}"/>
          </ac:spMkLst>
        </pc:spChg>
        <pc:spChg chg="add del">
          <ac:chgData name="Joseph Marion" userId="8b39c66f-3e30-433f-8261-93ef4470b3b7" providerId="ADAL" clId="{604021CC-7E50-43FE-A694-7F9605A80D2C}" dt="2019-12-06T16:21:07.664" v="273" actId="26606"/>
          <ac:spMkLst>
            <pc:docMk/>
            <pc:sldMk cId="497268464" sldId="279"/>
            <ac:spMk id="102" creationId="{7C704F0F-1CD8-4DC1-AEE9-225958232415}"/>
          </ac:spMkLst>
        </pc:spChg>
        <pc:spChg chg="add del">
          <ac:chgData name="Joseph Marion" userId="8b39c66f-3e30-433f-8261-93ef4470b3b7" providerId="ADAL" clId="{604021CC-7E50-43FE-A694-7F9605A80D2C}" dt="2019-12-06T16:21:07.664" v="273" actId="26606"/>
          <ac:spMkLst>
            <pc:docMk/>
            <pc:sldMk cId="497268464" sldId="279"/>
            <ac:spMk id="103" creationId="{C4FC9395-363F-4303-9B88-F5B9F15A2627}"/>
          </ac:spMkLst>
        </pc:spChg>
        <pc:spChg chg="add del">
          <ac:chgData name="Joseph Marion" userId="8b39c66f-3e30-433f-8261-93ef4470b3b7" providerId="ADAL" clId="{604021CC-7E50-43FE-A694-7F9605A80D2C}" dt="2019-12-06T16:21:10.345" v="275" actId="26606"/>
          <ac:spMkLst>
            <pc:docMk/>
            <pc:sldMk cId="497268464" sldId="279"/>
            <ac:spMk id="107" creationId="{DAD27A50-88D7-4E2A-8488-F2879768AF35}"/>
          </ac:spMkLst>
        </pc:spChg>
        <pc:spChg chg="add del">
          <ac:chgData name="Joseph Marion" userId="8b39c66f-3e30-433f-8261-93ef4470b3b7" providerId="ADAL" clId="{604021CC-7E50-43FE-A694-7F9605A80D2C}" dt="2019-12-06T16:21:10.345" v="275" actId="26606"/>
          <ac:spMkLst>
            <pc:docMk/>
            <pc:sldMk cId="497268464" sldId="279"/>
            <ac:spMk id="110" creationId="{7C704F0F-1CD8-4DC1-AEE9-225958232415}"/>
          </ac:spMkLst>
        </pc:spChg>
        <pc:spChg chg="add del">
          <ac:chgData name="Joseph Marion" userId="8b39c66f-3e30-433f-8261-93ef4470b3b7" providerId="ADAL" clId="{604021CC-7E50-43FE-A694-7F9605A80D2C}" dt="2019-12-06T16:21:10.345" v="275" actId="26606"/>
          <ac:spMkLst>
            <pc:docMk/>
            <pc:sldMk cId="497268464" sldId="279"/>
            <ac:spMk id="111" creationId="{78D66203-18BB-40A2-B632-9356FE169D0C}"/>
          </ac:spMkLst>
        </pc:spChg>
        <pc:spChg chg="add mod">
          <ac:chgData name="Joseph Marion" userId="8b39c66f-3e30-433f-8261-93ef4470b3b7" providerId="ADAL" clId="{604021CC-7E50-43FE-A694-7F9605A80D2C}" dt="2019-12-06T16:31:48.900" v="343" actId="1076"/>
          <ac:spMkLst>
            <pc:docMk/>
            <pc:sldMk cId="497268464" sldId="279"/>
            <ac:spMk id="112" creationId="{A2D5BE1F-1419-49FF-BF55-35A2A6F37D57}"/>
          </ac:spMkLst>
        </pc:spChg>
        <pc:spChg chg="add del">
          <ac:chgData name="Joseph Marion" userId="8b39c66f-3e30-433f-8261-93ef4470b3b7" providerId="ADAL" clId="{604021CC-7E50-43FE-A694-7F9605A80D2C}" dt="2019-12-06T16:21:16.517" v="277" actId="26606"/>
          <ac:spMkLst>
            <pc:docMk/>
            <pc:sldMk cId="497268464" sldId="279"/>
            <ac:spMk id="115" creationId="{989BE678-777B-482A-A616-FEDC47B162E5}"/>
          </ac:spMkLst>
        </pc:spChg>
        <pc:spChg chg="add del">
          <ac:chgData name="Joseph Marion" userId="8b39c66f-3e30-433f-8261-93ef4470b3b7" providerId="ADAL" clId="{604021CC-7E50-43FE-A694-7F9605A80D2C}" dt="2019-12-06T16:21:16.517" v="277" actId="26606"/>
          <ac:spMkLst>
            <pc:docMk/>
            <pc:sldMk cId="497268464" sldId="279"/>
            <ac:spMk id="118" creationId="{D28BE0C3-2102-4820-B88B-A448B1840D14}"/>
          </ac:spMkLst>
        </pc:spChg>
        <pc:spChg chg="add del">
          <ac:chgData name="Joseph Marion" userId="8b39c66f-3e30-433f-8261-93ef4470b3b7" providerId="ADAL" clId="{604021CC-7E50-43FE-A694-7F9605A80D2C}" dt="2019-12-06T16:21:16.517" v="277" actId="26606"/>
          <ac:spMkLst>
            <pc:docMk/>
            <pc:sldMk cId="497268464" sldId="279"/>
            <ac:spMk id="119" creationId="{A10049FB-9EB9-40A5-B47A-F88DBA104808}"/>
          </ac:spMkLst>
        </pc:spChg>
        <pc:spChg chg="add del">
          <ac:chgData name="Joseph Marion" userId="8b39c66f-3e30-433f-8261-93ef4470b3b7" providerId="ADAL" clId="{604021CC-7E50-43FE-A694-7F9605A80D2C}" dt="2019-12-06T16:21:16.517" v="277" actId="26606"/>
          <ac:spMkLst>
            <pc:docMk/>
            <pc:sldMk cId="497268464" sldId="279"/>
            <ac:spMk id="120" creationId="{9053E132-12E5-44D2-AA0E-9353E65AC083}"/>
          </ac:spMkLst>
        </pc:spChg>
        <pc:spChg chg="add">
          <ac:chgData name="Joseph Marion" userId="8b39c66f-3e30-433f-8261-93ef4470b3b7" providerId="ADAL" clId="{604021CC-7E50-43FE-A694-7F9605A80D2C}" dt="2019-12-06T16:21:16.607" v="278" actId="26606"/>
          <ac:spMkLst>
            <pc:docMk/>
            <pc:sldMk cId="497268464" sldId="279"/>
            <ac:spMk id="124" creationId="{D42CF425-7213-4F89-B0FF-4C2BDDD9C680}"/>
          </ac:spMkLst>
        </pc:spChg>
        <pc:spChg chg="add">
          <ac:chgData name="Joseph Marion" userId="8b39c66f-3e30-433f-8261-93ef4470b3b7" providerId="ADAL" clId="{604021CC-7E50-43FE-A694-7F9605A80D2C}" dt="2019-12-06T16:21:16.607" v="278" actId="26606"/>
          <ac:spMkLst>
            <pc:docMk/>
            <pc:sldMk cId="497268464" sldId="279"/>
            <ac:spMk id="127" creationId="{202A25CB-1ED1-4C87-AB49-8D3BC684D1CE}"/>
          </ac:spMkLst>
        </pc:spChg>
        <pc:spChg chg="add">
          <ac:chgData name="Joseph Marion" userId="8b39c66f-3e30-433f-8261-93ef4470b3b7" providerId="ADAL" clId="{604021CC-7E50-43FE-A694-7F9605A80D2C}" dt="2019-12-06T16:21:16.607" v="278" actId="26606"/>
          <ac:spMkLst>
            <pc:docMk/>
            <pc:sldMk cId="497268464" sldId="279"/>
            <ac:spMk id="128" creationId="{A10049FB-9EB9-40A5-B47A-F88DBA104808}"/>
          </ac:spMkLst>
        </pc:spChg>
        <pc:spChg chg="add">
          <ac:chgData name="Joseph Marion" userId="8b39c66f-3e30-433f-8261-93ef4470b3b7" providerId="ADAL" clId="{604021CC-7E50-43FE-A694-7F9605A80D2C}" dt="2019-12-06T16:21:16.607" v="278" actId="26606"/>
          <ac:spMkLst>
            <pc:docMk/>
            <pc:sldMk cId="497268464" sldId="279"/>
            <ac:spMk id="129" creationId="{9053E132-12E5-44D2-AA0E-9353E65AC083}"/>
          </ac:spMkLst>
        </pc:spChg>
        <pc:graphicFrameChg chg="add del mod">
          <ac:chgData name="Joseph Marion" userId="8b39c66f-3e30-433f-8261-93ef4470b3b7" providerId="ADAL" clId="{604021CC-7E50-43FE-A694-7F9605A80D2C}" dt="2019-12-06T15:36:18.249" v="14" actId="26606"/>
          <ac:graphicFrameMkLst>
            <pc:docMk/>
            <pc:sldMk cId="497268464" sldId="279"/>
            <ac:graphicFrameMk id="6" creationId="{FE401A47-1637-4189-9DE4-E6E861410E50}"/>
          </ac:graphicFrameMkLst>
        </pc:graphicFrameChg>
        <pc:picChg chg="add mod ord">
          <ac:chgData name="Joseph Marion" userId="8b39c66f-3e30-433f-8261-93ef4470b3b7" providerId="ADAL" clId="{604021CC-7E50-43FE-A694-7F9605A80D2C}" dt="2019-12-06T16:21:22.686" v="280" actId="1076"/>
          <ac:picMkLst>
            <pc:docMk/>
            <pc:sldMk cId="497268464" sldId="279"/>
            <ac:picMk id="7" creationId="{0EDD7E71-30D7-46E3-A310-F466A7885C1D}"/>
          </ac:picMkLst>
        </pc:picChg>
        <pc:picChg chg="add mod">
          <ac:chgData name="Joseph Marion" userId="8b39c66f-3e30-433f-8261-93ef4470b3b7" providerId="ADAL" clId="{604021CC-7E50-43FE-A694-7F9605A80D2C}" dt="2019-12-06T16:21:24.560" v="281" actId="1076"/>
          <ac:picMkLst>
            <pc:docMk/>
            <pc:sldMk cId="497268464" sldId="279"/>
            <ac:picMk id="14" creationId="{8D39D3BB-306D-4642-992A-68F519C9DCDE}"/>
          </ac:picMkLst>
        </pc:picChg>
        <pc:picChg chg="add del">
          <ac:chgData name="Joseph Marion" userId="8b39c66f-3e30-433f-8261-93ef4470b3b7" providerId="ADAL" clId="{604021CC-7E50-43FE-A694-7F9605A80D2C}" dt="2019-12-06T16:20:30.968" v="257" actId="26606"/>
          <ac:picMkLst>
            <pc:docMk/>
            <pc:sldMk cId="497268464" sldId="279"/>
            <ac:picMk id="19" creationId="{94DDC893-E5EF-4CDE-B040-BA5B53AADD78}"/>
          </ac:picMkLst>
        </pc:picChg>
        <pc:picChg chg="add del">
          <ac:chgData name="Joseph Marion" userId="8b39c66f-3e30-433f-8261-93ef4470b3b7" providerId="ADAL" clId="{604021CC-7E50-43FE-A694-7F9605A80D2C}" dt="2019-12-06T16:20:30.968" v="257" actId="26606"/>
          <ac:picMkLst>
            <pc:docMk/>
            <pc:sldMk cId="497268464" sldId="279"/>
            <ac:picMk id="21" creationId="{85F1A06D-D369-4974-8208-56120C5E7A97}"/>
          </ac:picMkLst>
        </pc:picChg>
        <pc:picChg chg="add del">
          <ac:chgData name="Joseph Marion" userId="8b39c66f-3e30-433f-8261-93ef4470b3b7" providerId="ADAL" clId="{604021CC-7E50-43FE-A694-7F9605A80D2C}" dt="2019-12-06T16:20:30.968" v="257" actId="26606"/>
          <ac:picMkLst>
            <pc:docMk/>
            <pc:sldMk cId="497268464" sldId="279"/>
            <ac:picMk id="25" creationId="{A47C6ACD-2325-48C6-B9F3-C21563A05EA5}"/>
          </ac:picMkLst>
        </pc:picChg>
        <pc:picChg chg="add del">
          <ac:chgData name="Joseph Marion" userId="8b39c66f-3e30-433f-8261-93ef4470b3b7" providerId="ADAL" clId="{604021CC-7E50-43FE-A694-7F9605A80D2C}" dt="2019-12-06T16:20:30.968" v="257" actId="26606"/>
          <ac:picMkLst>
            <pc:docMk/>
            <pc:sldMk cId="497268464" sldId="279"/>
            <ac:picMk id="27" creationId="{1081DF83-4F35-4560-87E6-0DE8AAAC33DB}"/>
          </ac:picMkLst>
        </pc:picChg>
        <pc:picChg chg="add del">
          <ac:chgData name="Joseph Marion" userId="8b39c66f-3e30-433f-8261-93ef4470b3b7" providerId="ADAL" clId="{604021CC-7E50-43FE-A694-7F9605A80D2C}" dt="2019-12-06T16:20:51.079" v="259" actId="26606"/>
          <ac:picMkLst>
            <pc:docMk/>
            <pc:sldMk cId="497268464" sldId="279"/>
            <ac:picMk id="34" creationId="{412E3267-7ABE-412B-8580-47EC0D1F61FE}"/>
          </ac:picMkLst>
        </pc:picChg>
        <pc:picChg chg="add del">
          <ac:chgData name="Joseph Marion" userId="8b39c66f-3e30-433f-8261-93ef4470b3b7" providerId="ADAL" clId="{604021CC-7E50-43FE-A694-7F9605A80D2C}" dt="2019-12-06T16:20:51.079" v="259" actId="26606"/>
          <ac:picMkLst>
            <pc:docMk/>
            <pc:sldMk cId="497268464" sldId="279"/>
            <ac:picMk id="36" creationId="{20B62C5A-2250-4380-AB23-DB87446CCED0}"/>
          </ac:picMkLst>
        </pc:picChg>
        <pc:picChg chg="add del">
          <ac:chgData name="Joseph Marion" userId="8b39c66f-3e30-433f-8261-93ef4470b3b7" providerId="ADAL" clId="{604021CC-7E50-43FE-A694-7F9605A80D2C}" dt="2019-12-06T16:20:51.079" v="259" actId="26606"/>
          <ac:picMkLst>
            <pc:docMk/>
            <pc:sldMk cId="497268464" sldId="279"/>
            <ac:picMk id="38" creationId="{D35DA97D-88F8-4249-B650-4FC9FD50A382}"/>
          </ac:picMkLst>
        </pc:picChg>
        <pc:picChg chg="add del">
          <ac:chgData name="Joseph Marion" userId="8b39c66f-3e30-433f-8261-93ef4470b3b7" providerId="ADAL" clId="{604021CC-7E50-43FE-A694-7F9605A80D2C}" dt="2019-12-06T16:20:51.079" v="259" actId="26606"/>
          <ac:picMkLst>
            <pc:docMk/>
            <pc:sldMk cId="497268464" sldId="279"/>
            <ac:picMk id="39" creationId="{43F38673-6E30-4BAE-AC67-0B283EBF4291}"/>
          </ac:picMkLst>
        </pc:picChg>
        <pc:picChg chg="add del">
          <ac:chgData name="Joseph Marion" userId="8b39c66f-3e30-433f-8261-93ef4470b3b7" providerId="ADAL" clId="{604021CC-7E50-43FE-A694-7F9605A80D2C}" dt="2019-12-06T16:20:52.747" v="261" actId="26606"/>
          <ac:picMkLst>
            <pc:docMk/>
            <pc:sldMk cId="497268464" sldId="279"/>
            <ac:picMk id="43" creationId="{412E3267-7ABE-412B-8580-47EC0D1F61FE}"/>
          </ac:picMkLst>
        </pc:picChg>
        <pc:picChg chg="add del">
          <ac:chgData name="Joseph Marion" userId="8b39c66f-3e30-433f-8261-93ef4470b3b7" providerId="ADAL" clId="{604021CC-7E50-43FE-A694-7F9605A80D2C}" dt="2019-12-06T16:20:52.747" v="261" actId="26606"/>
          <ac:picMkLst>
            <pc:docMk/>
            <pc:sldMk cId="497268464" sldId="279"/>
            <ac:picMk id="44" creationId="{20B62C5A-2250-4380-AB23-DB87446CCED0}"/>
          </ac:picMkLst>
        </pc:picChg>
        <pc:picChg chg="add del">
          <ac:chgData name="Joseph Marion" userId="8b39c66f-3e30-433f-8261-93ef4470b3b7" providerId="ADAL" clId="{604021CC-7E50-43FE-A694-7F9605A80D2C}" dt="2019-12-06T16:20:52.747" v="261" actId="26606"/>
          <ac:picMkLst>
            <pc:docMk/>
            <pc:sldMk cId="497268464" sldId="279"/>
            <ac:picMk id="46" creationId="{D35DA97D-88F8-4249-B650-4FC9FD50A382}"/>
          </ac:picMkLst>
        </pc:picChg>
        <pc:picChg chg="add del">
          <ac:chgData name="Joseph Marion" userId="8b39c66f-3e30-433f-8261-93ef4470b3b7" providerId="ADAL" clId="{604021CC-7E50-43FE-A694-7F9605A80D2C}" dt="2019-12-06T16:20:52.747" v="261" actId="26606"/>
          <ac:picMkLst>
            <pc:docMk/>
            <pc:sldMk cId="497268464" sldId="279"/>
            <ac:picMk id="47" creationId="{43F38673-6E30-4BAE-AC67-0B283EBF4291}"/>
          </ac:picMkLst>
        </pc:picChg>
        <pc:picChg chg="add del">
          <ac:chgData name="Joseph Marion" userId="8b39c66f-3e30-433f-8261-93ef4470b3b7" providerId="ADAL" clId="{604021CC-7E50-43FE-A694-7F9605A80D2C}" dt="2019-12-06T16:20:54.740" v="263" actId="26606"/>
          <ac:picMkLst>
            <pc:docMk/>
            <pc:sldMk cId="497268464" sldId="279"/>
            <ac:picMk id="52" creationId="{DF19BAF3-7E20-4B9D-B544-BABAEEA1FA75}"/>
          </ac:picMkLst>
        </pc:picChg>
        <pc:picChg chg="add del">
          <ac:chgData name="Joseph Marion" userId="8b39c66f-3e30-433f-8261-93ef4470b3b7" providerId="ADAL" clId="{604021CC-7E50-43FE-A694-7F9605A80D2C}" dt="2019-12-06T16:20:54.740" v="263" actId="26606"/>
          <ac:picMkLst>
            <pc:docMk/>
            <pc:sldMk cId="497268464" sldId="279"/>
            <ac:picMk id="53" creationId="{950648F4-ABCD-4DF0-8641-76CFB2354721}"/>
          </ac:picMkLst>
        </pc:picChg>
        <pc:picChg chg="add del">
          <ac:chgData name="Joseph Marion" userId="8b39c66f-3e30-433f-8261-93ef4470b3b7" providerId="ADAL" clId="{604021CC-7E50-43FE-A694-7F9605A80D2C}" dt="2019-12-06T16:20:54.740" v="263" actId="26606"/>
          <ac:picMkLst>
            <pc:docMk/>
            <pc:sldMk cId="497268464" sldId="279"/>
            <ac:picMk id="55" creationId="{CF1EB4BD-9C7E-4AA3-9681-C7EB0DA6250B}"/>
          </ac:picMkLst>
        </pc:picChg>
        <pc:picChg chg="add del">
          <ac:chgData name="Joseph Marion" userId="8b39c66f-3e30-433f-8261-93ef4470b3b7" providerId="ADAL" clId="{604021CC-7E50-43FE-A694-7F9605A80D2C}" dt="2019-12-06T16:20:54.740" v="263" actId="26606"/>
          <ac:picMkLst>
            <pc:docMk/>
            <pc:sldMk cId="497268464" sldId="279"/>
            <ac:picMk id="56" creationId="{94AAE3AA-3759-4D28-B0EF-575F25A5146C}"/>
          </ac:picMkLst>
        </pc:picChg>
        <pc:picChg chg="add del">
          <ac:chgData name="Joseph Marion" userId="8b39c66f-3e30-433f-8261-93ef4470b3b7" providerId="ADAL" clId="{604021CC-7E50-43FE-A694-7F9605A80D2C}" dt="2019-12-06T16:20:56.395" v="265" actId="26606"/>
          <ac:picMkLst>
            <pc:docMk/>
            <pc:sldMk cId="497268464" sldId="279"/>
            <ac:picMk id="61" creationId="{DF19BAF3-7E20-4B9D-B544-BABAEEA1FA75}"/>
          </ac:picMkLst>
        </pc:picChg>
        <pc:picChg chg="add del">
          <ac:chgData name="Joseph Marion" userId="8b39c66f-3e30-433f-8261-93ef4470b3b7" providerId="ADAL" clId="{604021CC-7E50-43FE-A694-7F9605A80D2C}" dt="2019-12-06T16:20:56.395" v="265" actId="26606"/>
          <ac:picMkLst>
            <pc:docMk/>
            <pc:sldMk cId="497268464" sldId="279"/>
            <ac:picMk id="62" creationId="{950648F4-ABCD-4DF0-8641-76CFB2354721}"/>
          </ac:picMkLst>
        </pc:picChg>
        <pc:picChg chg="add del">
          <ac:chgData name="Joseph Marion" userId="8b39c66f-3e30-433f-8261-93ef4470b3b7" providerId="ADAL" clId="{604021CC-7E50-43FE-A694-7F9605A80D2C}" dt="2019-12-06T16:20:56.395" v="265" actId="26606"/>
          <ac:picMkLst>
            <pc:docMk/>
            <pc:sldMk cId="497268464" sldId="279"/>
            <ac:picMk id="64" creationId="{CF1EB4BD-9C7E-4AA3-9681-C7EB0DA6250B}"/>
          </ac:picMkLst>
        </pc:picChg>
        <pc:picChg chg="add del">
          <ac:chgData name="Joseph Marion" userId="8b39c66f-3e30-433f-8261-93ef4470b3b7" providerId="ADAL" clId="{604021CC-7E50-43FE-A694-7F9605A80D2C}" dt="2019-12-06T16:20:56.395" v="265" actId="26606"/>
          <ac:picMkLst>
            <pc:docMk/>
            <pc:sldMk cId="497268464" sldId="279"/>
            <ac:picMk id="65" creationId="{94AAE3AA-3759-4D28-B0EF-575F25A5146C}"/>
          </ac:picMkLst>
        </pc:picChg>
        <pc:picChg chg="add del">
          <ac:chgData name="Joseph Marion" userId="8b39c66f-3e30-433f-8261-93ef4470b3b7" providerId="ADAL" clId="{604021CC-7E50-43FE-A694-7F9605A80D2C}" dt="2019-12-06T16:20:58.036" v="267" actId="26606"/>
          <ac:picMkLst>
            <pc:docMk/>
            <pc:sldMk cId="497268464" sldId="279"/>
            <ac:picMk id="70" creationId="{94DDC893-E5EF-4CDE-B040-BA5B53AADD78}"/>
          </ac:picMkLst>
        </pc:picChg>
        <pc:picChg chg="add del">
          <ac:chgData name="Joseph Marion" userId="8b39c66f-3e30-433f-8261-93ef4470b3b7" providerId="ADAL" clId="{604021CC-7E50-43FE-A694-7F9605A80D2C}" dt="2019-12-06T16:20:58.036" v="267" actId="26606"/>
          <ac:picMkLst>
            <pc:docMk/>
            <pc:sldMk cId="497268464" sldId="279"/>
            <ac:picMk id="71" creationId="{85F1A06D-D369-4974-8208-56120C5E7A97}"/>
          </ac:picMkLst>
        </pc:picChg>
        <pc:picChg chg="add del">
          <ac:chgData name="Joseph Marion" userId="8b39c66f-3e30-433f-8261-93ef4470b3b7" providerId="ADAL" clId="{604021CC-7E50-43FE-A694-7F9605A80D2C}" dt="2019-12-06T16:20:58.036" v="267" actId="26606"/>
          <ac:picMkLst>
            <pc:docMk/>
            <pc:sldMk cId="497268464" sldId="279"/>
            <ac:picMk id="73" creationId="{A47C6ACD-2325-48C6-B9F3-C21563A05EA5}"/>
          </ac:picMkLst>
        </pc:picChg>
        <pc:picChg chg="add del">
          <ac:chgData name="Joseph Marion" userId="8b39c66f-3e30-433f-8261-93ef4470b3b7" providerId="ADAL" clId="{604021CC-7E50-43FE-A694-7F9605A80D2C}" dt="2019-12-06T16:20:58.036" v="267" actId="26606"/>
          <ac:picMkLst>
            <pc:docMk/>
            <pc:sldMk cId="497268464" sldId="279"/>
            <ac:picMk id="74" creationId="{1081DF83-4F35-4560-87E6-0DE8AAAC33DB}"/>
          </ac:picMkLst>
        </pc:picChg>
        <pc:picChg chg="add del">
          <ac:chgData name="Joseph Marion" userId="8b39c66f-3e30-433f-8261-93ef4470b3b7" providerId="ADAL" clId="{604021CC-7E50-43FE-A694-7F9605A80D2C}" dt="2019-12-06T16:21:00.751" v="269" actId="26606"/>
          <ac:picMkLst>
            <pc:docMk/>
            <pc:sldMk cId="497268464" sldId="279"/>
            <ac:picMk id="78" creationId="{412E3267-7ABE-412B-8580-47EC0D1F61FE}"/>
          </ac:picMkLst>
        </pc:picChg>
        <pc:picChg chg="add del">
          <ac:chgData name="Joseph Marion" userId="8b39c66f-3e30-433f-8261-93ef4470b3b7" providerId="ADAL" clId="{604021CC-7E50-43FE-A694-7F9605A80D2C}" dt="2019-12-06T16:21:00.751" v="269" actId="26606"/>
          <ac:picMkLst>
            <pc:docMk/>
            <pc:sldMk cId="497268464" sldId="279"/>
            <ac:picMk id="79" creationId="{20B62C5A-2250-4380-AB23-DB87446CCED0}"/>
          </ac:picMkLst>
        </pc:picChg>
        <pc:picChg chg="add del">
          <ac:chgData name="Joseph Marion" userId="8b39c66f-3e30-433f-8261-93ef4470b3b7" providerId="ADAL" clId="{604021CC-7E50-43FE-A694-7F9605A80D2C}" dt="2019-12-06T16:21:00.751" v="269" actId="26606"/>
          <ac:picMkLst>
            <pc:docMk/>
            <pc:sldMk cId="497268464" sldId="279"/>
            <ac:picMk id="81" creationId="{D35DA97D-88F8-4249-B650-4FC9FD50A382}"/>
          </ac:picMkLst>
        </pc:picChg>
        <pc:picChg chg="add del">
          <ac:chgData name="Joseph Marion" userId="8b39c66f-3e30-433f-8261-93ef4470b3b7" providerId="ADAL" clId="{604021CC-7E50-43FE-A694-7F9605A80D2C}" dt="2019-12-06T16:21:00.751" v="269" actId="26606"/>
          <ac:picMkLst>
            <pc:docMk/>
            <pc:sldMk cId="497268464" sldId="279"/>
            <ac:picMk id="82" creationId="{43F38673-6E30-4BAE-AC67-0B283EBF4291}"/>
          </ac:picMkLst>
        </pc:picChg>
        <pc:picChg chg="add del">
          <ac:chgData name="Joseph Marion" userId="8b39c66f-3e30-433f-8261-93ef4470b3b7" providerId="ADAL" clId="{604021CC-7E50-43FE-A694-7F9605A80D2C}" dt="2019-12-06T16:21:05.786" v="271" actId="26606"/>
          <ac:picMkLst>
            <pc:docMk/>
            <pc:sldMk cId="497268464" sldId="279"/>
            <ac:picMk id="88" creationId="{412E3267-7ABE-412B-8580-47EC0D1F61FE}"/>
          </ac:picMkLst>
        </pc:picChg>
        <pc:picChg chg="add del">
          <ac:chgData name="Joseph Marion" userId="8b39c66f-3e30-433f-8261-93ef4470b3b7" providerId="ADAL" clId="{604021CC-7E50-43FE-A694-7F9605A80D2C}" dt="2019-12-06T16:21:05.786" v="271" actId="26606"/>
          <ac:picMkLst>
            <pc:docMk/>
            <pc:sldMk cId="497268464" sldId="279"/>
            <ac:picMk id="89" creationId="{20B62C5A-2250-4380-AB23-DB87446CCED0}"/>
          </ac:picMkLst>
        </pc:picChg>
        <pc:picChg chg="add del">
          <ac:chgData name="Joseph Marion" userId="8b39c66f-3e30-433f-8261-93ef4470b3b7" providerId="ADAL" clId="{604021CC-7E50-43FE-A694-7F9605A80D2C}" dt="2019-12-06T16:21:05.786" v="271" actId="26606"/>
          <ac:picMkLst>
            <pc:docMk/>
            <pc:sldMk cId="497268464" sldId="279"/>
            <ac:picMk id="91" creationId="{D35DA97D-88F8-4249-B650-4FC9FD50A382}"/>
          </ac:picMkLst>
        </pc:picChg>
        <pc:picChg chg="add del">
          <ac:chgData name="Joseph Marion" userId="8b39c66f-3e30-433f-8261-93ef4470b3b7" providerId="ADAL" clId="{604021CC-7E50-43FE-A694-7F9605A80D2C}" dt="2019-12-06T16:21:05.786" v="271" actId="26606"/>
          <ac:picMkLst>
            <pc:docMk/>
            <pc:sldMk cId="497268464" sldId="279"/>
            <ac:picMk id="92" creationId="{43F38673-6E30-4BAE-AC67-0B283EBF4291}"/>
          </ac:picMkLst>
        </pc:picChg>
        <pc:picChg chg="add del">
          <ac:chgData name="Joseph Marion" userId="8b39c66f-3e30-433f-8261-93ef4470b3b7" providerId="ADAL" clId="{604021CC-7E50-43FE-A694-7F9605A80D2C}" dt="2019-12-06T16:21:07.664" v="273" actId="26606"/>
          <ac:picMkLst>
            <pc:docMk/>
            <pc:sldMk cId="497268464" sldId="279"/>
            <ac:picMk id="97" creationId="{94DDC893-E5EF-4CDE-B040-BA5B53AADD78}"/>
          </ac:picMkLst>
        </pc:picChg>
        <pc:picChg chg="add del">
          <ac:chgData name="Joseph Marion" userId="8b39c66f-3e30-433f-8261-93ef4470b3b7" providerId="ADAL" clId="{604021CC-7E50-43FE-A694-7F9605A80D2C}" dt="2019-12-06T16:21:07.664" v="273" actId="26606"/>
          <ac:picMkLst>
            <pc:docMk/>
            <pc:sldMk cId="497268464" sldId="279"/>
            <ac:picMk id="98" creationId="{85F1A06D-D369-4974-8208-56120C5E7A97}"/>
          </ac:picMkLst>
        </pc:picChg>
        <pc:picChg chg="add del">
          <ac:chgData name="Joseph Marion" userId="8b39c66f-3e30-433f-8261-93ef4470b3b7" providerId="ADAL" clId="{604021CC-7E50-43FE-A694-7F9605A80D2C}" dt="2019-12-06T16:21:07.664" v="273" actId="26606"/>
          <ac:picMkLst>
            <pc:docMk/>
            <pc:sldMk cId="497268464" sldId="279"/>
            <ac:picMk id="100" creationId="{A47C6ACD-2325-48C6-B9F3-C21563A05EA5}"/>
          </ac:picMkLst>
        </pc:picChg>
        <pc:picChg chg="add del">
          <ac:chgData name="Joseph Marion" userId="8b39c66f-3e30-433f-8261-93ef4470b3b7" providerId="ADAL" clId="{604021CC-7E50-43FE-A694-7F9605A80D2C}" dt="2019-12-06T16:21:07.664" v="273" actId="26606"/>
          <ac:picMkLst>
            <pc:docMk/>
            <pc:sldMk cId="497268464" sldId="279"/>
            <ac:picMk id="101" creationId="{1081DF83-4F35-4560-87E6-0DE8AAAC33DB}"/>
          </ac:picMkLst>
        </pc:picChg>
        <pc:picChg chg="add del">
          <ac:chgData name="Joseph Marion" userId="8b39c66f-3e30-433f-8261-93ef4470b3b7" providerId="ADAL" clId="{604021CC-7E50-43FE-A694-7F9605A80D2C}" dt="2019-12-06T16:21:10.345" v="275" actId="26606"/>
          <ac:picMkLst>
            <pc:docMk/>
            <pc:sldMk cId="497268464" sldId="279"/>
            <ac:picMk id="105" creationId="{94DDC893-E5EF-4CDE-B040-BA5B53AADD78}"/>
          </ac:picMkLst>
        </pc:picChg>
        <pc:picChg chg="add del">
          <ac:chgData name="Joseph Marion" userId="8b39c66f-3e30-433f-8261-93ef4470b3b7" providerId="ADAL" clId="{604021CC-7E50-43FE-A694-7F9605A80D2C}" dt="2019-12-06T16:21:10.345" v="275" actId="26606"/>
          <ac:picMkLst>
            <pc:docMk/>
            <pc:sldMk cId="497268464" sldId="279"/>
            <ac:picMk id="106" creationId="{85F1A06D-D369-4974-8208-56120C5E7A97}"/>
          </ac:picMkLst>
        </pc:picChg>
        <pc:picChg chg="add del">
          <ac:chgData name="Joseph Marion" userId="8b39c66f-3e30-433f-8261-93ef4470b3b7" providerId="ADAL" clId="{604021CC-7E50-43FE-A694-7F9605A80D2C}" dt="2019-12-06T16:21:10.345" v="275" actId="26606"/>
          <ac:picMkLst>
            <pc:docMk/>
            <pc:sldMk cId="497268464" sldId="279"/>
            <ac:picMk id="108" creationId="{A47C6ACD-2325-48C6-B9F3-C21563A05EA5}"/>
          </ac:picMkLst>
        </pc:picChg>
        <pc:picChg chg="add del">
          <ac:chgData name="Joseph Marion" userId="8b39c66f-3e30-433f-8261-93ef4470b3b7" providerId="ADAL" clId="{604021CC-7E50-43FE-A694-7F9605A80D2C}" dt="2019-12-06T16:21:10.345" v="275" actId="26606"/>
          <ac:picMkLst>
            <pc:docMk/>
            <pc:sldMk cId="497268464" sldId="279"/>
            <ac:picMk id="109" creationId="{1081DF83-4F35-4560-87E6-0DE8AAAC33DB}"/>
          </ac:picMkLst>
        </pc:picChg>
        <pc:picChg chg="add del">
          <ac:chgData name="Joseph Marion" userId="8b39c66f-3e30-433f-8261-93ef4470b3b7" providerId="ADAL" clId="{604021CC-7E50-43FE-A694-7F9605A80D2C}" dt="2019-12-06T16:21:16.517" v="277" actId="26606"/>
          <ac:picMkLst>
            <pc:docMk/>
            <pc:sldMk cId="497268464" sldId="279"/>
            <ac:picMk id="113" creationId="{DF19BAF3-7E20-4B9D-B544-BABAEEA1FA75}"/>
          </ac:picMkLst>
        </pc:picChg>
        <pc:picChg chg="add del">
          <ac:chgData name="Joseph Marion" userId="8b39c66f-3e30-433f-8261-93ef4470b3b7" providerId="ADAL" clId="{604021CC-7E50-43FE-A694-7F9605A80D2C}" dt="2019-12-06T16:21:16.517" v="277" actId="26606"/>
          <ac:picMkLst>
            <pc:docMk/>
            <pc:sldMk cId="497268464" sldId="279"/>
            <ac:picMk id="114" creationId="{950648F4-ABCD-4DF0-8641-76CFB2354721}"/>
          </ac:picMkLst>
        </pc:picChg>
        <pc:picChg chg="add del">
          <ac:chgData name="Joseph Marion" userId="8b39c66f-3e30-433f-8261-93ef4470b3b7" providerId="ADAL" clId="{604021CC-7E50-43FE-A694-7F9605A80D2C}" dt="2019-12-06T16:21:16.517" v="277" actId="26606"/>
          <ac:picMkLst>
            <pc:docMk/>
            <pc:sldMk cId="497268464" sldId="279"/>
            <ac:picMk id="116" creationId="{CF1EB4BD-9C7E-4AA3-9681-C7EB0DA6250B}"/>
          </ac:picMkLst>
        </pc:picChg>
        <pc:picChg chg="add del">
          <ac:chgData name="Joseph Marion" userId="8b39c66f-3e30-433f-8261-93ef4470b3b7" providerId="ADAL" clId="{604021CC-7E50-43FE-A694-7F9605A80D2C}" dt="2019-12-06T16:21:16.517" v="277" actId="26606"/>
          <ac:picMkLst>
            <pc:docMk/>
            <pc:sldMk cId="497268464" sldId="279"/>
            <ac:picMk id="117" creationId="{94AAE3AA-3759-4D28-B0EF-575F25A5146C}"/>
          </ac:picMkLst>
        </pc:picChg>
        <pc:picChg chg="add mod">
          <ac:chgData name="Joseph Marion" userId="8b39c66f-3e30-433f-8261-93ef4470b3b7" providerId="ADAL" clId="{604021CC-7E50-43FE-A694-7F9605A80D2C}" dt="2019-12-06T16:45:32.345" v="438" actId="1076"/>
          <ac:picMkLst>
            <pc:docMk/>
            <pc:sldMk cId="497268464" sldId="279"/>
            <ac:picMk id="121" creationId="{C9B5D18C-C912-4074-86DE-F815BEE3AB01}"/>
          </ac:picMkLst>
        </pc:picChg>
        <pc:picChg chg="add">
          <ac:chgData name="Joseph Marion" userId="8b39c66f-3e30-433f-8261-93ef4470b3b7" providerId="ADAL" clId="{604021CC-7E50-43FE-A694-7F9605A80D2C}" dt="2019-12-06T16:21:16.607" v="278" actId="26606"/>
          <ac:picMkLst>
            <pc:docMk/>
            <pc:sldMk cId="497268464" sldId="279"/>
            <ac:picMk id="122" creationId="{412E3267-7ABE-412B-8580-47EC0D1F61FE}"/>
          </ac:picMkLst>
        </pc:picChg>
        <pc:picChg chg="add">
          <ac:chgData name="Joseph Marion" userId="8b39c66f-3e30-433f-8261-93ef4470b3b7" providerId="ADAL" clId="{604021CC-7E50-43FE-A694-7F9605A80D2C}" dt="2019-12-06T16:21:16.607" v="278" actId="26606"/>
          <ac:picMkLst>
            <pc:docMk/>
            <pc:sldMk cId="497268464" sldId="279"/>
            <ac:picMk id="123" creationId="{20B62C5A-2250-4380-AB23-DB87446CCED0}"/>
          </ac:picMkLst>
        </pc:picChg>
        <pc:picChg chg="add">
          <ac:chgData name="Joseph Marion" userId="8b39c66f-3e30-433f-8261-93ef4470b3b7" providerId="ADAL" clId="{604021CC-7E50-43FE-A694-7F9605A80D2C}" dt="2019-12-06T16:21:16.607" v="278" actId="26606"/>
          <ac:picMkLst>
            <pc:docMk/>
            <pc:sldMk cId="497268464" sldId="279"/>
            <ac:picMk id="125" creationId="{D35DA97D-88F8-4249-B650-4FC9FD50A382}"/>
          </ac:picMkLst>
        </pc:picChg>
        <pc:picChg chg="add">
          <ac:chgData name="Joseph Marion" userId="8b39c66f-3e30-433f-8261-93ef4470b3b7" providerId="ADAL" clId="{604021CC-7E50-43FE-A694-7F9605A80D2C}" dt="2019-12-06T16:21:16.607" v="278" actId="26606"/>
          <ac:picMkLst>
            <pc:docMk/>
            <pc:sldMk cId="497268464" sldId="279"/>
            <ac:picMk id="126" creationId="{43F38673-6E30-4BAE-AC67-0B283EBF4291}"/>
          </ac:picMkLst>
        </pc:picChg>
        <pc:picChg chg="add del mod">
          <ac:chgData name="Joseph Marion" userId="8b39c66f-3e30-433f-8261-93ef4470b3b7" providerId="ADAL" clId="{604021CC-7E50-43FE-A694-7F9605A80D2C}" dt="2019-12-06T15:53:51.669" v="30"/>
          <ac:picMkLst>
            <pc:docMk/>
            <pc:sldMk cId="497268464" sldId="279"/>
            <ac:picMk id="1026" creationId="{BB4638D1-B1CA-4AC4-848D-050EE549D104}"/>
          </ac:picMkLst>
        </pc:picChg>
      </pc:sldChg>
      <pc:sldChg chg="addSp delSp modSp mod setBg modClrScheme setClrOvrMap chgLayout">
        <pc:chgData name="Joseph Marion" userId="8b39c66f-3e30-433f-8261-93ef4470b3b7" providerId="ADAL" clId="{604021CC-7E50-43FE-A694-7F9605A80D2C}" dt="2019-12-06T16:45:47.801" v="440" actId="1076"/>
        <pc:sldMkLst>
          <pc:docMk/>
          <pc:sldMk cId="2333977927" sldId="280"/>
        </pc:sldMkLst>
        <pc:spChg chg="mod">
          <ac:chgData name="Joseph Marion" userId="8b39c66f-3e30-433f-8261-93ef4470b3b7" providerId="ADAL" clId="{604021CC-7E50-43FE-A694-7F9605A80D2C}" dt="2019-12-06T16:33:36.166" v="356" actId="26606"/>
          <ac:spMkLst>
            <pc:docMk/>
            <pc:sldMk cId="2333977927" sldId="280"/>
            <ac:spMk id="2" creationId="{00000000-0000-0000-0000-000000000000}"/>
          </ac:spMkLst>
        </pc:spChg>
        <pc:spChg chg="add del">
          <ac:chgData name="Joseph Marion" userId="8b39c66f-3e30-433f-8261-93ef4470b3b7" providerId="ADAL" clId="{604021CC-7E50-43FE-A694-7F9605A80D2C}" dt="2019-12-06T15:56:04.898" v="55" actId="26606"/>
          <ac:spMkLst>
            <pc:docMk/>
            <pc:sldMk cId="2333977927" sldId="280"/>
            <ac:spMk id="3" creationId="{00000000-0000-0000-0000-000000000000}"/>
          </ac:spMkLst>
        </pc:spChg>
        <pc:spChg chg="del mod">
          <ac:chgData name="Joseph Marion" userId="8b39c66f-3e30-433f-8261-93ef4470b3b7" providerId="ADAL" clId="{604021CC-7E50-43FE-A694-7F9605A80D2C}" dt="2019-12-06T16:28:00.211" v="330" actId="478"/>
          <ac:spMkLst>
            <pc:docMk/>
            <pc:sldMk cId="2333977927" sldId="280"/>
            <ac:spMk id="4" creationId="{00000000-0000-0000-0000-000000000000}"/>
          </ac:spMkLst>
        </pc:spChg>
        <pc:spChg chg="add mod">
          <ac:chgData name="Joseph Marion" userId="8b39c66f-3e30-433f-8261-93ef4470b3b7" providerId="ADAL" clId="{604021CC-7E50-43FE-A694-7F9605A80D2C}" dt="2019-12-06T16:33:36.166" v="356" actId="26606"/>
          <ac:spMkLst>
            <pc:docMk/>
            <pc:sldMk cId="2333977927" sldId="280"/>
            <ac:spMk id="8" creationId="{D2541FFB-CBDF-4E56-8FE0-95D5B7DE27E5}"/>
          </ac:spMkLst>
        </pc:spChg>
        <pc:spChg chg="add del mod">
          <ac:chgData name="Joseph Marion" userId="8b39c66f-3e30-433f-8261-93ef4470b3b7" providerId="ADAL" clId="{604021CC-7E50-43FE-A694-7F9605A80D2C}" dt="2019-12-06T15:58:25.782" v="78" actId="26606"/>
          <ac:spMkLst>
            <pc:docMk/>
            <pc:sldMk cId="2333977927" sldId="280"/>
            <ac:spMk id="12" creationId="{481849CD-3AA5-486C-A9D2-FDF8A57CE9AC}"/>
          </ac:spMkLst>
        </pc:spChg>
        <pc:spChg chg="add">
          <ac:chgData name="Joseph Marion" userId="8b39c66f-3e30-433f-8261-93ef4470b3b7" providerId="ADAL" clId="{604021CC-7E50-43FE-A694-7F9605A80D2C}" dt="2019-12-06T16:33:36.166" v="356" actId="26606"/>
          <ac:spMkLst>
            <pc:docMk/>
            <pc:sldMk cId="2333977927" sldId="280"/>
            <ac:spMk id="13" creationId="{F747F1B4-B831-4277-8AB0-32767F7EB7BF}"/>
          </ac:spMkLst>
        </pc:spChg>
        <pc:spChg chg="add">
          <ac:chgData name="Joseph Marion" userId="8b39c66f-3e30-433f-8261-93ef4470b3b7" providerId="ADAL" clId="{604021CC-7E50-43FE-A694-7F9605A80D2C}" dt="2019-12-06T16:33:36.166" v="356" actId="26606"/>
          <ac:spMkLst>
            <pc:docMk/>
            <pc:sldMk cId="2333977927" sldId="280"/>
            <ac:spMk id="15" creationId="{D80CFA21-AB7C-4BEB-9BFF-05764FBBF3C6}"/>
          </ac:spMkLst>
        </pc:spChg>
        <pc:spChg chg="add">
          <ac:chgData name="Joseph Marion" userId="8b39c66f-3e30-433f-8261-93ef4470b3b7" providerId="ADAL" clId="{604021CC-7E50-43FE-A694-7F9605A80D2C}" dt="2019-12-06T16:33:36.166" v="356" actId="26606"/>
          <ac:spMkLst>
            <pc:docMk/>
            <pc:sldMk cId="2333977927" sldId="280"/>
            <ac:spMk id="17" creationId="{12F7E335-851A-4CAE-B09F-E657819D4600}"/>
          </ac:spMkLst>
        </pc:spChg>
        <pc:spChg chg="add">
          <ac:chgData name="Joseph Marion" userId="8b39c66f-3e30-433f-8261-93ef4470b3b7" providerId="ADAL" clId="{604021CC-7E50-43FE-A694-7F9605A80D2C}" dt="2019-12-06T16:33:36.166" v="356" actId="26606"/>
          <ac:spMkLst>
            <pc:docMk/>
            <pc:sldMk cId="2333977927" sldId="280"/>
            <ac:spMk id="19" creationId="{10B541F0-7F6E-402E-84D8-CF96EACA5FBC}"/>
          </ac:spMkLst>
        </pc:spChg>
        <pc:graphicFrameChg chg="add del">
          <ac:chgData name="Joseph Marion" userId="8b39c66f-3e30-433f-8261-93ef4470b3b7" providerId="ADAL" clId="{604021CC-7E50-43FE-A694-7F9605A80D2C}" dt="2019-12-06T15:56:02.323" v="54" actId="26606"/>
          <ac:graphicFrameMkLst>
            <pc:docMk/>
            <pc:sldMk cId="2333977927" sldId="280"/>
            <ac:graphicFrameMk id="6" creationId="{29C5E03B-3233-467B-BAFF-594FEA8D7BCA}"/>
          </ac:graphicFrameMkLst>
        </pc:graphicFrameChg>
        <pc:graphicFrameChg chg="add mod ord modGraphic">
          <ac:chgData name="Joseph Marion" userId="8b39c66f-3e30-433f-8261-93ef4470b3b7" providerId="ADAL" clId="{604021CC-7E50-43FE-A694-7F9605A80D2C}" dt="2019-12-06T16:33:40.201" v="357" actId="1076"/>
          <ac:graphicFrameMkLst>
            <pc:docMk/>
            <pc:sldMk cId="2333977927" sldId="280"/>
            <ac:graphicFrameMk id="7" creationId="{29C5E03B-3233-467B-BAFF-594FEA8D7BCA}"/>
          </ac:graphicFrameMkLst>
        </pc:graphicFrameChg>
        <pc:picChg chg="add mod">
          <ac:chgData name="Joseph Marion" userId="8b39c66f-3e30-433f-8261-93ef4470b3b7" providerId="ADAL" clId="{604021CC-7E50-43FE-A694-7F9605A80D2C}" dt="2019-12-06T16:45:47.801" v="440" actId="1076"/>
          <ac:picMkLst>
            <pc:docMk/>
            <pc:sldMk cId="2333977927" sldId="280"/>
            <ac:picMk id="14" creationId="{315F2E9C-879D-443D-99EF-2B8D1BEB5379}"/>
          </ac:picMkLst>
        </pc:picChg>
      </pc:sldChg>
      <pc:sldChg chg="addSp delSp modSp mod setBg modClrScheme chgLayout">
        <pc:chgData name="Joseph Marion" userId="8b39c66f-3e30-433f-8261-93ef4470b3b7" providerId="ADAL" clId="{604021CC-7E50-43FE-A694-7F9605A80D2C}" dt="2019-12-06T16:49:16.872" v="458" actId="478"/>
        <pc:sldMkLst>
          <pc:docMk/>
          <pc:sldMk cId="4123069725" sldId="281"/>
        </pc:sldMkLst>
        <pc:spChg chg="mod">
          <ac:chgData name="Joseph Marion" userId="8b39c66f-3e30-433f-8261-93ef4470b3b7" providerId="ADAL" clId="{604021CC-7E50-43FE-A694-7F9605A80D2C}" dt="2019-12-06T16:32:17.251" v="346" actId="26606"/>
          <ac:spMkLst>
            <pc:docMk/>
            <pc:sldMk cId="4123069725" sldId="281"/>
            <ac:spMk id="2" creationId="{00000000-0000-0000-0000-000000000000}"/>
          </ac:spMkLst>
        </pc:spChg>
        <pc:spChg chg="del">
          <ac:chgData name="Joseph Marion" userId="8b39c66f-3e30-433f-8261-93ef4470b3b7" providerId="ADAL" clId="{604021CC-7E50-43FE-A694-7F9605A80D2C}" dt="2019-12-06T15:56:51.088" v="60" actId="26606"/>
          <ac:spMkLst>
            <pc:docMk/>
            <pc:sldMk cId="4123069725" sldId="281"/>
            <ac:spMk id="3" creationId="{00000000-0000-0000-0000-000000000000}"/>
          </ac:spMkLst>
        </pc:spChg>
        <pc:spChg chg="del mod">
          <ac:chgData name="Joseph Marion" userId="8b39c66f-3e30-433f-8261-93ef4470b3b7" providerId="ADAL" clId="{604021CC-7E50-43FE-A694-7F9605A80D2C}" dt="2019-12-06T16:28:08.058" v="332" actId="478"/>
          <ac:spMkLst>
            <pc:docMk/>
            <pc:sldMk cId="4123069725" sldId="281"/>
            <ac:spMk id="4" creationId="{00000000-0000-0000-0000-000000000000}"/>
          </ac:spMkLst>
        </pc:spChg>
        <pc:spChg chg="add del mod">
          <ac:chgData name="Joseph Marion" userId="8b39c66f-3e30-433f-8261-93ef4470b3b7" providerId="ADAL" clId="{604021CC-7E50-43FE-A694-7F9605A80D2C}" dt="2019-12-06T15:57:40.602" v="73" actId="26606"/>
          <ac:spMkLst>
            <pc:docMk/>
            <pc:sldMk cId="4123069725" sldId="281"/>
            <ac:spMk id="8" creationId="{49061746-3E12-4270-BF2B-949F0C6B8A71}"/>
          </ac:spMkLst>
        </pc:spChg>
        <pc:spChg chg="add mod">
          <ac:chgData name="Joseph Marion" userId="8b39c66f-3e30-433f-8261-93ef4470b3b7" providerId="ADAL" clId="{604021CC-7E50-43FE-A694-7F9605A80D2C}" dt="2019-12-06T16:32:17.251" v="346" actId="26606"/>
          <ac:spMkLst>
            <pc:docMk/>
            <pc:sldMk cId="4123069725" sldId="281"/>
            <ac:spMk id="9" creationId="{0AFBC5C2-4085-4419-A7C8-8AE9438E7DC5}"/>
          </ac:spMkLst>
        </pc:spChg>
        <pc:spChg chg="add del mod">
          <ac:chgData name="Joseph Marion" userId="8b39c66f-3e30-433f-8261-93ef4470b3b7" providerId="ADAL" clId="{604021CC-7E50-43FE-A694-7F9605A80D2C}" dt="2019-12-06T15:57:25.163" v="63" actId="26606"/>
          <ac:spMkLst>
            <pc:docMk/>
            <pc:sldMk cId="4123069725" sldId="281"/>
            <ac:spMk id="11" creationId="{49061746-3E12-4270-BF2B-949F0C6B8A71}"/>
          </ac:spMkLst>
        </pc:spChg>
        <pc:spChg chg="add del mod">
          <ac:chgData name="Joseph Marion" userId="8b39c66f-3e30-433f-8261-93ef4470b3b7" providerId="ADAL" clId="{604021CC-7E50-43FE-A694-7F9605A80D2C}" dt="2019-12-06T15:57:27.558" v="65" actId="26606"/>
          <ac:spMkLst>
            <pc:docMk/>
            <pc:sldMk cId="4123069725" sldId="281"/>
            <ac:spMk id="13" creationId="{35ADC35A-0A2B-42CA-BE31-34F14419A1E5}"/>
          </ac:spMkLst>
        </pc:spChg>
        <pc:graphicFrameChg chg="add mod ord modGraphic">
          <ac:chgData name="Joseph Marion" userId="8b39c66f-3e30-433f-8261-93ef4470b3b7" providerId="ADAL" clId="{604021CC-7E50-43FE-A694-7F9605A80D2C}" dt="2019-12-06T16:32:33.427" v="349" actId="207"/>
          <ac:graphicFrameMkLst>
            <pc:docMk/>
            <pc:sldMk cId="4123069725" sldId="281"/>
            <ac:graphicFrameMk id="6" creationId="{A73AE7CC-7646-4A53-B820-8CCEA0678C37}"/>
          </ac:graphicFrameMkLst>
        </pc:graphicFrameChg>
        <pc:picChg chg="add del mod">
          <ac:chgData name="Joseph Marion" userId="8b39c66f-3e30-433f-8261-93ef4470b3b7" providerId="ADAL" clId="{604021CC-7E50-43FE-A694-7F9605A80D2C}" dt="2019-12-06T16:46:18.545" v="445" actId="478"/>
          <ac:picMkLst>
            <pc:docMk/>
            <pc:sldMk cId="4123069725" sldId="281"/>
            <ac:picMk id="10" creationId="{509D22DB-A474-4DC0-849A-492BFD3D4B42}"/>
          </ac:picMkLst>
        </pc:picChg>
        <pc:picChg chg="add del mod">
          <ac:chgData name="Joseph Marion" userId="8b39c66f-3e30-433f-8261-93ef4470b3b7" providerId="ADAL" clId="{604021CC-7E50-43FE-A694-7F9605A80D2C}" dt="2019-12-06T16:49:16.872" v="458" actId="478"/>
          <ac:picMkLst>
            <pc:docMk/>
            <pc:sldMk cId="4123069725" sldId="281"/>
            <ac:picMk id="12" creationId="{1CC76410-81AD-4F37-9EF3-52EC8DDF4A45}"/>
          </ac:picMkLst>
        </pc:picChg>
      </pc:sldChg>
      <pc:sldChg chg="addSp delSp modSp mod setBg setClrOvrMap">
        <pc:chgData name="Joseph Marion" userId="8b39c66f-3e30-433f-8261-93ef4470b3b7" providerId="ADAL" clId="{604021CC-7E50-43FE-A694-7F9605A80D2C}" dt="2019-12-06T16:49:48.659" v="463" actId="1076"/>
        <pc:sldMkLst>
          <pc:docMk/>
          <pc:sldMk cId="685516012" sldId="282"/>
        </pc:sldMkLst>
        <pc:spChg chg="mod">
          <ac:chgData name="Joseph Marion" userId="8b39c66f-3e30-433f-8261-93ef4470b3b7" providerId="ADAL" clId="{604021CC-7E50-43FE-A694-7F9605A80D2C}" dt="2019-12-06T16:43:04.476" v="421" actId="26606"/>
          <ac:spMkLst>
            <pc:docMk/>
            <pc:sldMk cId="685516012" sldId="282"/>
            <ac:spMk id="2" creationId="{00000000-0000-0000-0000-000000000000}"/>
          </ac:spMkLst>
        </pc:spChg>
        <pc:spChg chg="del">
          <ac:chgData name="Joseph Marion" userId="8b39c66f-3e30-433f-8261-93ef4470b3b7" providerId="ADAL" clId="{604021CC-7E50-43FE-A694-7F9605A80D2C}" dt="2019-12-06T15:58:08.137" v="76" actId="26606"/>
          <ac:spMkLst>
            <pc:docMk/>
            <pc:sldMk cId="685516012" sldId="282"/>
            <ac:spMk id="3" creationId="{00000000-0000-0000-0000-000000000000}"/>
          </ac:spMkLst>
        </pc:spChg>
        <pc:spChg chg="del mod">
          <ac:chgData name="Joseph Marion" userId="8b39c66f-3e30-433f-8261-93ef4470b3b7" providerId="ADAL" clId="{604021CC-7E50-43FE-A694-7F9605A80D2C}" dt="2019-12-06T16:28:17.001" v="333" actId="478"/>
          <ac:spMkLst>
            <pc:docMk/>
            <pc:sldMk cId="685516012" sldId="282"/>
            <ac:spMk id="4" creationId="{00000000-0000-0000-0000-000000000000}"/>
          </ac:spMkLst>
        </pc:spChg>
        <pc:spChg chg="add mod">
          <ac:chgData name="Joseph Marion" userId="8b39c66f-3e30-433f-8261-93ef4470b3b7" providerId="ADAL" clId="{604021CC-7E50-43FE-A694-7F9605A80D2C}" dt="2019-12-06T16:43:04.476" v="421" actId="26606"/>
          <ac:spMkLst>
            <pc:docMk/>
            <pc:sldMk cId="685516012" sldId="282"/>
            <ac:spMk id="7" creationId="{2FA603C8-F2BE-4566-8D6F-BB7ACE7F75DF}"/>
          </ac:spMkLst>
        </pc:spChg>
        <pc:spChg chg="add del">
          <ac:chgData name="Joseph Marion" userId="8b39c66f-3e30-433f-8261-93ef4470b3b7" providerId="ADAL" clId="{604021CC-7E50-43FE-A694-7F9605A80D2C}" dt="2019-12-06T16:43:02.686" v="420" actId="26606"/>
          <ac:spMkLst>
            <pc:docMk/>
            <pc:sldMk cId="685516012" sldId="282"/>
            <ac:spMk id="9" creationId="{F747F1B4-B831-4277-8AB0-32767F7EB7BF}"/>
          </ac:spMkLst>
        </pc:spChg>
        <pc:spChg chg="add del">
          <ac:chgData name="Joseph Marion" userId="8b39c66f-3e30-433f-8261-93ef4470b3b7" providerId="ADAL" clId="{604021CC-7E50-43FE-A694-7F9605A80D2C}" dt="2019-12-06T16:43:02.686" v="420" actId="26606"/>
          <ac:spMkLst>
            <pc:docMk/>
            <pc:sldMk cId="685516012" sldId="282"/>
            <ac:spMk id="10" creationId="{D80CFA21-AB7C-4BEB-9BFF-05764FBBF3C6}"/>
          </ac:spMkLst>
        </pc:spChg>
        <pc:spChg chg="add del">
          <ac:chgData name="Joseph Marion" userId="8b39c66f-3e30-433f-8261-93ef4470b3b7" providerId="ADAL" clId="{604021CC-7E50-43FE-A694-7F9605A80D2C}" dt="2019-12-06T16:43:02.686" v="420" actId="26606"/>
          <ac:spMkLst>
            <pc:docMk/>
            <pc:sldMk cId="685516012" sldId="282"/>
            <ac:spMk id="11" creationId="{12F7E335-851A-4CAE-B09F-E657819D4600}"/>
          </ac:spMkLst>
        </pc:spChg>
        <pc:spChg chg="add del">
          <ac:chgData name="Joseph Marion" userId="8b39c66f-3e30-433f-8261-93ef4470b3b7" providerId="ADAL" clId="{604021CC-7E50-43FE-A694-7F9605A80D2C}" dt="2019-12-06T16:33:24.268" v="355" actId="26606"/>
          <ac:spMkLst>
            <pc:docMk/>
            <pc:sldMk cId="685516012" sldId="282"/>
            <ac:spMk id="12" creationId="{47AEA421-5F29-4BA7-9360-2501B5987921}"/>
          </ac:spMkLst>
        </pc:spChg>
        <pc:spChg chg="add del">
          <ac:chgData name="Joseph Marion" userId="8b39c66f-3e30-433f-8261-93ef4470b3b7" providerId="ADAL" clId="{604021CC-7E50-43FE-A694-7F9605A80D2C}" dt="2019-12-06T16:43:02.686" v="420" actId="26606"/>
          <ac:spMkLst>
            <pc:docMk/>
            <pc:sldMk cId="685516012" sldId="282"/>
            <ac:spMk id="13" creationId="{10B541F0-7F6E-402E-84D8-CF96EACA5FBC}"/>
          </ac:spMkLst>
        </pc:spChg>
        <pc:spChg chg="add del">
          <ac:chgData name="Joseph Marion" userId="8b39c66f-3e30-433f-8261-93ef4470b3b7" providerId="ADAL" clId="{604021CC-7E50-43FE-A694-7F9605A80D2C}" dt="2019-12-06T16:33:24.268" v="355" actId="26606"/>
          <ac:spMkLst>
            <pc:docMk/>
            <pc:sldMk cId="685516012" sldId="282"/>
            <ac:spMk id="14" creationId="{9348F0CB-4904-4DEF-BDD4-ADEC2DCCCBD7}"/>
          </ac:spMkLst>
        </pc:spChg>
        <pc:spChg chg="add">
          <ac:chgData name="Joseph Marion" userId="8b39c66f-3e30-433f-8261-93ef4470b3b7" providerId="ADAL" clId="{604021CC-7E50-43FE-A694-7F9605A80D2C}" dt="2019-12-06T16:43:04.476" v="421" actId="26606"/>
          <ac:spMkLst>
            <pc:docMk/>
            <pc:sldMk cId="685516012" sldId="282"/>
            <ac:spMk id="15" creationId="{F747F1B4-B831-4277-8AB0-32767F7EB7BF}"/>
          </ac:spMkLst>
        </pc:spChg>
        <pc:spChg chg="add del">
          <ac:chgData name="Joseph Marion" userId="8b39c66f-3e30-433f-8261-93ef4470b3b7" providerId="ADAL" clId="{604021CC-7E50-43FE-A694-7F9605A80D2C}" dt="2019-12-06T16:33:24.268" v="355" actId="26606"/>
          <ac:spMkLst>
            <pc:docMk/>
            <pc:sldMk cId="685516012" sldId="282"/>
            <ac:spMk id="16" creationId="{1583E1B8-79B3-49BB-8704-58E4AB1AF213}"/>
          </ac:spMkLst>
        </pc:spChg>
        <pc:spChg chg="add">
          <ac:chgData name="Joseph Marion" userId="8b39c66f-3e30-433f-8261-93ef4470b3b7" providerId="ADAL" clId="{604021CC-7E50-43FE-A694-7F9605A80D2C}" dt="2019-12-06T16:43:04.476" v="421" actId="26606"/>
          <ac:spMkLst>
            <pc:docMk/>
            <pc:sldMk cId="685516012" sldId="282"/>
            <ac:spMk id="17" creationId="{D80CFA21-AB7C-4BEB-9BFF-05764FBBF3C6}"/>
          </ac:spMkLst>
        </pc:spChg>
        <pc:spChg chg="add del">
          <ac:chgData name="Joseph Marion" userId="8b39c66f-3e30-433f-8261-93ef4470b3b7" providerId="ADAL" clId="{604021CC-7E50-43FE-A694-7F9605A80D2C}" dt="2019-12-06T16:33:24.268" v="355" actId="26606"/>
          <ac:spMkLst>
            <pc:docMk/>
            <pc:sldMk cId="685516012" sldId="282"/>
            <ac:spMk id="18" creationId="{7BB34D5F-2B87-438E-8236-69C6068D47A4}"/>
          </ac:spMkLst>
        </pc:spChg>
        <pc:spChg chg="add">
          <ac:chgData name="Joseph Marion" userId="8b39c66f-3e30-433f-8261-93ef4470b3b7" providerId="ADAL" clId="{604021CC-7E50-43FE-A694-7F9605A80D2C}" dt="2019-12-06T16:43:04.476" v="421" actId="26606"/>
          <ac:spMkLst>
            <pc:docMk/>
            <pc:sldMk cId="685516012" sldId="282"/>
            <ac:spMk id="19" creationId="{12F7E335-851A-4CAE-B09F-E657819D4600}"/>
          </ac:spMkLst>
        </pc:spChg>
        <pc:spChg chg="add">
          <ac:chgData name="Joseph Marion" userId="8b39c66f-3e30-433f-8261-93ef4470b3b7" providerId="ADAL" clId="{604021CC-7E50-43FE-A694-7F9605A80D2C}" dt="2019-12-06T16:43:04.476" v="421" actId="26606"/>
          <ac:spMkLst>
            <pc:docMk/>
            <pc:sldMk cId="685516012" sldId="282"/>
            <ac:spMk id="20" creationId="{10B541F0-7F6E-402E-84D8-CF96EACA5FBC}"/>
          </ac:spMkLst>
        </pc:spChg>
        <pc:graphicFrameChg chg="add mod ord modGraphic">
          <ac:chgData name="Joseph Marion" userId="8b39c66f-3e30-433f-8261-93ef4470b3b7" providerId="ADAL" clId="{604021CC-7E50-43FE-A694-7F9605A80D2C}" dt="2019-12-06T16:43:10.884" v="422" actId="14100"/>
          <ac:graphicFrameMkLst>
            <pc:docMk/>
            <pc:sldMk cId="685516012" sldId="282"/>
            <ac:graphicFrameMk id="6" creationId="{59DDE2CE-3B6D-49E0-8A2C-F7719EDDC338}"/>
          </ac:graphicFrameMkLst>
        </pc:graphicFrameChg>
        <pc:picChg chg="add mod">
          <ac:chgData name="Joseph Marion" userId="8b39c66f-3e30-433f-8261-93ef4470b3b7" providerId="ADAL" clId="{604021CC-7E50-43FE-A694-7F9605A80D2C}" dt="2019-12-06T16:49:48.659" v="463" actId="1076"/>
          <ac:picMkLst>
            <pc:docMk/>
            <pc:sldMk cId="685516012" sldId="282"/>
            <ac:picMk id="21" creationId="{82855739-26A2-4F63-A86B-70C99609A9E4}"/>
          </ac:picMkLst>
        </pc:picChg>
      </pc:sldChg>
      <pc:sldChg chg="addSp delSp modSp mod setBg setClrOvrMap">
        <pc:chgData name="Joseph Marion" userId="8b39c66f-3e30-433f-8261-93ef4470b3b7" providerId="ADAL" clId="{604021CC-7E50-43FE-A694-7F9605A80D2C}" dt="2019-12-06T16:49:33.145" v="460"/>
        <pc:sldMkLst>
          <pc:docMk/>
          <pc:sldMk cId="324682406" sldId="283"/>
        </pc:sldMkLst>
        <pc:spChg chg="mod">
          <ac:chgData name="Joseph Marion" userId="8b39c66f-3e30-433f-8261-93ef4470b3b7" providerId="ADAL" clId="{604021CC-7E50-43FE-A694-7F9605A80D2C}" dt="2019-12-06T16:43:30.879" v="423" actId="26606"/>
          <ac:spMkLst>
            <pc:docMk/>
            <pc:sldMk cId="324682406" sldId="283"/>
            <ac:spMk id="2" creationId="{00000000-0000-0000-0000-000000000000}"/>
          </ac:spMkLst>
        </pc:spChg>
        <pc:spChg chg="del">
          <ac:chgData name="Joseph Marion" userId="8b39c66f-3e30-433f-8261-93ef4470b3b7" providerId="ADAL" clId="{604021CC-7E50-43FE-A694-7F9605A80D2C}" dt="2019-12-06T15:58:56.263" v="83" actId="26606"/>
          <ac:spMkLst>
            <pc:docMk/>
            <pc:sldMk cId="324682406" sldId="283"/>
            <ac:spMk id="3" creationId="{00000000-0000-0000-0000-000000000000}"/>
          </ac:spMkLst>
        </pc:spChg>
        <pc:spChg chg="del mod">
          <ac:chgData name="Joseph Marion" userId="8b39c66f-3e30-433f-8261-93ef4470b3b7" providerId="ADAL" clId="{604021CC-7E50-43FE-A694-7F9605A80D2C}" dt="2019-12-06T16:29:03.290" v="335" actId="478"/>
          <ac:spMkLst>
            <pc:docMk/>
            <pc:sldMk cId="324682406" sldId="283"/>
            <ac:spMk id="4" creationId="{00000000-0000-0000-0000-000000000000}"/>
          </ac:spMkLst>
        </pc:spChg>
        <pc:spChg chg="add mod">
          <ac:chgData name="Joseph Marion" userId="8b39c66f-3e30-433f-8261-93ef4470b3b7" providerId="ADAL" clId="{604021CC-7E50-43FE-A694-7F9605A80D2C}" dt="2019-12-06T16:35:27.519" v="361" actId="26606"/>
          <ac:spMkLst>
            <pc:docMk/>
            <pc:sldMk cId="324682406" sldId="283"/>
            <ac:spMk id="7" creationId="{947D4E9D-57ED-4C45-AB14-A0E3D77BE5FE}"/>
          </ac:spMkLst>
        </pc:spChg>
        <pc:spChg chg="add">
          <ac:chgData name="Joseph Marion" userId="8b39c66f-3e30-433f-8261-93ef4470b3b7" providerId="ADAL" clId="{604021CC-7E50-43FE-A694-7F9605A80D2C}" dt="2019-12-06T16:43:30.879" v="423" actId="26606"/>
          <ac:spMkLst>
            <pc:docMk/>
            <pc:sldMk cId="324682406" sldId="283"/>
            <ac:spMk id="12" creationId="{F747F1B4-B831-4277-8AB0-32767F7EB7BF}"/>
          </ac:spMkLst>
        </pc:spChg>
        <pc:spChg chg="add">
          <ac:chgData name="Joseph Marion" userId="8b39c66f-3e30-433f-8261-93ef4470b3b7" providerId="ADAL" clId="{604021CC-7E50-43FE-A694-7F9605A80D2C}" dt="2019-12-06T16:43:30.879" v="423" actId="26606"/>
          <ac:spMkLst>
            <pc:docMk/>
            <pc:sldMk cId="324682406" sldId="283"/>
            <ac:spMk id="14" creationId="{D80CFA21-AB7C-4BEB-9BFF-05764FBBF3C6}"/>
          </ac:spMkLst>
        </pc:spChg>
        <pc:spChg chg="add">
          <ac:chgData name="Joseph Marion" userId="8b39c66f-3e30-433f-8261-93ef4470b3b7" providerId="ADAL" clId="{604021CC-7E50-43FE-A694-7F9605A80D2C}" dt="2019-12-06T16:43:30.879" v="423" actId="26606"/>
          <ac:spMkLst>
            <pc:docMk/>
            <pc:sldMk cId="324682406" sldId="283"/>
            <ac:spMk id="16" creationId="{12F7E335-851A-4CAE-B09F-E657819D4600}"/>
          </ac:spMkLst>
        </pc:spChg>
        <pc:spChg chg="add">
          <ac:chgData name="Joseph Marion" userId="8b39c66f-3e30-433f-8261-93ef4470b3b7" providerId="ADAL" clId="{604021CC-7E50-43FE-A694-7F9605A80D2C}" dt="2019-12-06T16:43:30.879" v="423" actId="26606"/>
          <ac:spMkLst>
            <pc:docMk/>
            <pc:sldMk cId="324682406" sldId="283"/>
            <ac:spMk id="18" creationId="{10B541F0-7F6E-402E-84D8-CF96EACA5FBC}"/>
          </ac:spMkLst>
        </pc:spChg>
        <pc:graphicFrameChg chg="add mod ord modGraphic">
          <ac:chgData name="Joseph Marion" userId="8b39c66f-3e30-433f-8261-93ef4470b3b7" providerId="ADAL" clId="{604021CC-7E50-43FE-A694-7F9605A80D2C}" dt="2019-12-06T16:49:27.598" v="459"/>
          <ac:graphicFrameMkLst>
            <pc:docMk/>
            <pc:sldMk cId="324682406" sldId="283"/>
            <ac:graphicFrameMk id="6" creationId="{265FB9D6-E02A-410F-84F8-7B18555FE805}"/>
          </ac:graphicFrameMkLst>
        </pc:graphicFrameChg>
        <pc:picChg chg="add">
          <ac:chgData name="Joseph Marion" userId="8b39c66f-3e30-433f-8261-93ef4470b3b7" providerId="ADAL" clId="{604021CC-7E50-43FE-A694-7F9605A80D2C}" dt="2019-12-06T16:49:33.145" v="460"/>
          <ac:picMkLst>
            <pc:docMk/>
            <pc:sldMk cId="324682406" sldId="283"/>
            <ac:picMk id="11" creationId="{B221D5EF-7F8C-4D42-A5E5-6513D2021946}"/>
          </ac:picMkLst>
        </pc:picChg>
      </pc:sldChg>
      <pc:sldChg chg="addSp delSp modSp mod setBg setClrOvrMap">
        <pc:chgData name="Joseph Marion" userId="8b39c66f-3e30-433f-8261-93ef4470b3b7" providerId="ADAL" clId="{604021CC-7E50-43FE-A694-7F9605A80D2C}" dt="2019-12-06T16:50:03.930" v="465" actId="1076"/>
        <pc:sldMkLst>
          <pc:docMk/>
          <pc:sldMk cId="341476741" sldId="284"/>
        </pc:sldMkLst>
        <pc:spChg chg="mod">
          <ac:chgData name="Joseph Marion" userId="8b39c66f-3e30-433f-8261-93ef4470b3b7" providerId="ADAL" clId="{604021CC-7E50-43FE-A694-7F9605A80D2C}" dt="2019-12-06T16:36:16.912" v="366" actId="26606"/>
          <ac:spMkLst>
            <pc:docMk/>
            <pc:sldMk cId="341476741" sldId="284"/>
            <ac:spMk id="2" creationId="{00000000-0000-0000-0000-000000000000}"/>
          </ac:spMkLst>
        </pc:spChg>
        <pc:spChg chg="del">
          <ac:chgData name="Joseph Marion" userId="8b39c66f-3e30-433f-8261-93ef4470b3b7" providerId="ADAL" clId="{604021CC-7E50-43FE-A694-7F9605A80D2C}" dt="2019-12-06T15:59:07.017" v="84" actId="26606"/>
          <ac:spMkLst>
            <pc:docMk/>
            <pc:sldMk cId="341476741" sldId="284"/>
            <ac:spMk id="3" creationId="{00000000-0000-0000-0000-000000000000}"/>
          </ac:spMkLst>
        </pc:spChg>
        <pc:spChg chg="del mod">
          <ac:chgData name="Joseph Marion" userId="8b39c66f-3e30-433f-8261-93ef4470b3b7" providerId="ADAL" clId="{604021CC-7E50-43FE-A694-7F9605A80D2C}" dt="2019-12-06T16:28:58.507" v="334" actId="478"/>
          <ac:spMkLst>
            <pc:docMk/>
            <pc:sldMk cId="341476741" sldId="284"/>
            <ac:spMk id="4" creationId="{00000000-0000-0000-0000-000000000000}"/>
          </ac:spMkLst>
        </pc:spChg>
        <pc:spChg chg="add mod">
          <ac:chgData name="Joseph Marion" userId="8b39c66f-3e30-433f-8261-93ef4470b3b7" providerId="ADAL" clId="{604021CC-7E50-43FE-A694-7F9605A80D2C}" dt="2019-12-06T16:36:16.912" v="366" actId="26606"/>
          <ac:spMkLst>
            <pc:docMk/>
            <pc:sldMk cId="341476741" sldId="284"/>
            <ac:spMk id="7" creationId="{260D8197-E0B6-4A17-97F6-C73BEEF62A63}"/>
          </ac:spMkLst>
        </pc:spChg>
        <pc:spChg chg="add">
          <ac:chgData name="Joseph Marion" userId="8b39c66f-3e30-433f-8261-93ef4470b3b7" providerId="ADAL" clId="{604021CC-7E50-43FE-A694-7F9605A80D2C}" dt="2019-12-06T16:36:16.912" v="366" actId="26606"/>
          <ac:spMkLst>
            <pc:docMk/>
            <pc:sldMk cId="341476741" sldId="284"/>
            <ac:spMk id="12" creationId="{F747F1B4-B831-4277-8AB0-32767F7EB7BF}"/>
          </ac:spMkLst>
        </pc:spChg>
        <pc:spChg chg="add">
          <ac:chgData name="Joseph Marion" userId="8b39c66f-3e30-433f-8261-93ef4470b3b7" providerId="ADAL" clId="{604021CC-7E50-43FE-A694-7F9605A80D2C}" dt="2019-12-06T16:36:16.912" v="366" actId="26606"/>
          <ac:spMkLst>
            <pc:docMk/>
            <pc:sldMk cId="341476741" sldId="284"/>
            <ac:spMk id="14" creationId="{D80CFA21-AB7C-4BEB-9BFF-05764FBBF3C6}"/>
          </ac:spMkLst>
        </pc:spChg>
        <pc:spChg chg="add">
          <ac:chgData name="Joseph Marion" userId="8b39c66f-3e30-433f-8261-93ef4470b3b7" providerId="ADAL" clId="{604021CC-7E50-43FE-A694-7F9605A80D2C}" dt="2019-12-06T16:36:16.912" v="366" actId="26606"/>
          <ac:spMkLst>
            <pc:docMk/>
            <pc:sldMk cId="341476741" sldId="284"/>
            <ac:spMk id="16" creationId="{12F7E335-851A-4CAE-B09F-E657819D4600}"/>
          </ac:spMkLst>
        </pc:spChg>
        <pc:spChg chg="add">
          <ac:chgData name="Joseph Marion" userId="8b39c66f-3e30-433f-8261-93ef4470b3b7" providerId="ADAL" clId="{604021CC-7E50-43FE-A694-7F9605A80D2C}" dt="2019-12-06T16:36:16.912" v="366" actId="26606"/>
          <ac:spMkLst>
            <pc:docMk/>
            <pc:sldMk cId="341476741" sldId="284"/>
            <ac:spMk id="18" creationId="{10B541F0-7F6E-402E-84D8-CF96EACA5FBC}"/>
          </ac:spMkLst>
        </pc:spChg>
        <pc:graphicFrameChg chg="add mod ord modGraphic">
          <ac:chgData name="Joseph Marion" userId="8b39c66f-3e30-433f-8261-93ef4470b3b7" providerId="ADAL" clId="{604021CC-7E50-43FE-A694-7F9605A80D2C}" dt="2019-12-06T16:36:16.912" v="366" actId="26606"/>
          <ac:graphicFrameMkLst>
            <pc:docMk/>
            <pc:sldMk cId="341476741" sldId="284"/>
            <ac:graphicFrameMk id="6" creationId="{FC885418-6CB4-44AA-A72D-8C59A7D8F2D5}"/>
          </ac:graphicFrameMkLst>
        </pc:graphicFrameChg>
        <pc:picChg chg="add mod">
          <ac:chgData name="Joseph Marion" userId="8b39c66f-3e30-433f-8261-93ef4470b3b7" providerId="ADAL" clId="{604021CC-7E50-43FE-A694-7F9605A80D2C}" dt="2019-12-06T16:50:03.930" v="465" actId="1076"/>
          <ac:picMkLst>
            <pc:docMk/>
            <pc:sldMk cId="341476741" sldId="284"/>
            <ac:picMk id="11" creationId="{20EFF2D2-EDE9-49C0-9AFB-F5BAB8C04F76}"/>
          </ac:picMkLst>
        </pc:picChg>
      </pc:sldChg>
      <pc:sldChg chg="addSp delSp modSp mod setBg modClrScheme setClrOvrMap chgLayout">
        <pc:chgData name="Joseph Marion" userId="8b39c66f-3e30-433f-8261-93ef4470b3b7" providerId="ADAL" clId="{604021CC-7E50-43FE-A694-7F9605A80D2C}" dt="2019-12-06T16:44:15.885" v="428" actId="26606"/>
        <pc:sldMkLst>
          <pc:docMk/>
          <pc:sldMk cId="1205238041" sldId="285"/>
        </pc:sldMkLst>
        <pc:spChg chg="add del mod">
          <ac:chgData name="Joseph Marion" userId="8b39c66f-3e30-433f-8261-93ef4470b3b7" providerId="ADAL" clId="{604021CC-7E50-43FE-A694-7F9605A80D2C}" dt="2019-12-06T16:44:15.885" v="428" actId="26606"/>
          <ac:spMkLst>
            <pc:docMk/>
            <pc:sldMk cId="1205238041" sldId="285"/>
            <ac:spMk id="2" creationId="{00000000-0000-0000-0000-000000000000}"/>
          </ac:spMkLst>
        </pc:spChg>
        <pc:spChg chg="add del mod">
          <ac:chgData name="Joseph Marion" userId="8b39c66f-3e30-433f-8261-93ef4470b3b7" providerId="ADAL" clId="{604021CC-7E50-43FE-A694-7F9605A80D2C}" dt="2019-12-06T16:07:53.033" v="144" actId="26606"/>
          <ac:spMkLst>
            <pc:docMk/>
            <pc:sldMk cId="1205238041" sldId="285"/>
            <ac:spMk id="3" creationId="{00000000-0000-0000-0000-000000000000}"/>
          </ac:spMkLst>
        </pc:spChg>
        <pc:spChg chg="del mod">
          <ac:chgData name="Joseph Marion" userId="8b39c66f-3e30-433f-8261-93ef4470b3b7" providerId="ADAL" clId="{604021CC-7E50-43FE-A694-7F9605A80D2C}" dt="2019-12-06T16:36:44.351" v="368" actId="478"/>
          <ac:spMkLst>
            <pc:docMk/>
            <pc:sldMk cId="1205238041" sldId="285"/>
            <ac:spMk id="4" creationId="{00000000-0000-0000-0000-000000000000}"/>
          </ac:spMkLst>
        </pc:spChg>
        <pc:spChg chg="add del mod">
          <ac:chgData name="Joseph Marion" userId="8b39c66f-3e30-433f-8261-93ef4470b3b7" providerId="ADAL" clId="{604021CC-7E50-43FE-A694-7F9605A80D2C}" dt="2019-12-06T16:07:42.694" v="140"/>
          <ac:spMkLst>
            <pc:docMk/>
            <pc:sldMk cId="1205238041" sldId="285"/>
            <ac:spMk id="5" creationId="{4B28FA6D-C3CB-4DD3-BAA5-6E7F3F95C5EC}"/>
          </ac:spMkLst>
        </pc:spChg>
        <pc:spChg chg="add del mod">
          <ac:chgData name="Joseph Marion" userId="8b39c66f-3e30-433f-8261-93ef4470b3b7" providerId="ADAL" clId="{604021CC-7E50-43FE-A694-7F9605A80D2C}" dt="2019-12-06T16:07:45.364" v="143" actId="26606"/>
          <ac:spMkLst>
            <pc:docMk/>
            <pc:sldMk cId="1205238041" sldId="285"/>
            <ac:spMk id="11" creationId="{F1A8BA07-8014-479C-B257-4B5FBFFABF00}"/>
          </ac:spMkLst>
        </pc:spChg>
        <pc:spChg chg="add mod">
          <ac:chgData name="Joseph Marion" userId="8b39c66f-3e30-433f-8261-93ef4470b3b7" providerId="ADAL" clId="{604021CC-7E50-43FE-A694-7F9605A80D2C}" dt="2019-12-06T16:44:15.885" v="428" actId="26606"/>
          <ac:spMkLst>
            <pc:docMk/>
            <pc:sldMk cId="1205238041" sldId="285"/>
            <ac:spMk id="12" creationId="{7A838328-FE95-4F64-BD0B-424AF23B1784}"/>
          </ac:spMkLst>
        </pc:spChg>
        <pc:spChg chg="add del">
          <ac:chgData name="Joseph Marion" userId="8b39c66f-3e30-433f-8261-93ef4470b3b7" providerId="ADAL" clId="{604021CC-7E50-43FE-A694-7F9605A80D2C}" dt="2019-12-06T16:44:15.885" v="428" actId="26606"/>
          <ac:spMkLst>
            <pc:docMk/>
            <pc:sldMk cId="1205238041" sldId="285"/>
            <ac:spMk id="14" creationId="{F747F1B4-B831-4277-8AB0-32767F7EB7BF}"/>
          </ac:spMkLst>
        </pc:spChg>
        <pc:spChg chg="add del">
          <ac:chgData name="Joseph Marion" userId="8b39c66f-3e30-433f-8261-93ef4470b3b7" providerId="ADAL" clId="{604021CC-7E50-43FE-A694-7F9605A80D2C}" dt="2019-12-06T16:44:15.885" v="428" actId="26606"/>
          <ac:spMkLst>
            <pc:docMk/>
            <pc:sldMk cId="1205238041" sldId="285"/>
            <ac:spMk id="15" creationId="{D80CFA21-AB7C-4BEB-9BFF-05764FBBF3C6}"/>
          </ac:spMkLst>
        </pc:spChg>
        <pc:spChg chg="add del">
          <ac:chgData name="Joseph Marion" userId="8b39c66f-3e30-433f-8261-93ef4470b3b7" providerId="ADAL" clId="{604021CC-7E50-43FE-A694-7F9605A80D2C}" dt="2019-12-06T16:44:15.885" v="428" actId="26606"/>
          <ac:spMkLst>
            <pc:docMk/>
            <pc:sldMk cId="1205238041" sldId="285"/>
            <ac:spMk id="16" creationId="{12F7E335-851A-4CAE-B09F-E657819D4600}"/>
          </ac:spMkLst>
        </pc:spChg>
        <pc:spChg chg="add del">
          <ac:chgData name="Joseph Marion" userId="8b39c66f-3e30-433f-8261-93ef4470b3b7" providerId="ADAL" clId="{604021CC-7E50-43FE-A694-7F9605A80D2C}" dt="2019-12-06T16:43:55.670" v="426" actId="26606"/>
          <ac:spMkLst>
            <pc:docMk/>
            <pc:sldMk cId="1205238041" sldId="285"/>
            <ac:spMk id="17" creationId="{F747F1B4-B831-4277-8AB0-32767F7EB7BF}"/>
          </ac:spMkLst>
        </pc:spChg>
        <pc:spChg chg="add del">
          <ac:chgData name="Joseph Marion" userId="8b39c66f-3e30-433f-8261-93ef4470b3b7" providerId="ADAL" clId="{604021CC-7E50-43FE-A694-7F9605A80D2C}" dt="2019-12-06T16:44:15.885" v="428" actId="26606"/>
          <ac:spMkLst>
            <pc:docMk/>
            <pc:sldMk cId="1205238041" sldId="285"/>
            <ac:spMk id="18" creationId="{10B541F0-7F6E-402E-84D8-CF96EACA5FBC}"/>
          </ac:spMkLst>
        </pc:spChg>
        <pc:spChg chg="add del">
          <ac:chgData name="Joseph Marion" userId="8b39c66f-3e30-433f-8261-93ef4470b3b7" providerId="ADAL" clId="{604021CC-7E50-43FE-A694-7F9605A80D2C}" dt="2019-12-06T16:43:55.670" v="426" actId="26606"/>
          <ac:spMkLst>
            <pc:docMk/>
            <pc:sldMk cId="1205238041" sldId="285"/>
            <ac:spMk id="19" creationId="{D80CFA21-AB7C-4BEB-9BFF-05764FBBF3C6}"/>
          </ac:spMkLst>
        </pc:spChg>
        <pc:spChg chg="add del">
          <ac:chgData name="Joseph Marion" userId="8b39c66f-3e30-433f-8261-93ef4470b3b7" providerId="ADAL" clId="{604021CC-7E50-43FE-A694-7F9605A80D2C}" dt="2019-12-06T16:43:55.670" v="426" actId="26606"/>
          <ac:spMkLst>
            <pc:docMk/>
            <pc:sldMk cId="1205238041" sldId="285"/>
            <ac:spMk id="21" creationId="{12F7E335-851A-4CAE-B09F-E657819D4600}"/>
          </ac:spMkLst>
        </pc:spChg>
        <pc:spChg chg="add del">
          <ac:chgData name="Joseph Marion" userId="8b39c66f-3e30-433f-8261-93ef4470b3b7" providerId="ADAL" clId="{604021CC-7E50-43FE-A694-7F9605A80D2C}" dt="2019-12-06T16:43:55.670" v="426" actId="26606"/>
          <ac:spMkLst>
            <pc:docMk/>
            <pc:sldMk cId="1205238041" sldId="285"/>
            <ac:spMk id="23" creationId="{10B541F0-7F6E-402E-84D8-CF96EACA5FBC}"/>
          </ac:spMkLst>
        </pc:spChg>
        <pc:graphicFrameChg chg="add del">
          <ac:chgData name="Joseph Marion" userId="8b39c66f-3e30-433f-8261-93ef4470b3b7" providerId="ADAL" clId="{604021CC-7E50-43FE-A694-7F9605A80D2C}" dt="2019-12-06T16:04:13.024" v="93" actId="26606"/>
          <ac:graphicFrameMkLst>
            <pc:docMk/>
            <pc:sldMk cId="1205238041" sldId="285"/>
            <ac:graphicFrameMk id="6" creationId="{810FE4FC-9255-482D-8F7C-3D07C6AD2142}"/>
          </ac:graphicFrameMkLst>
        </pc:graphicFrameChg>
        <pc:graphicFrameChg chg="add del mod modGraphic">
          <ac:chgData name="Joseph Marion" userId="8b39c66f-3e30-433f-8261-93ef4470b3b7" providerId="ADAL" clId="{604021CC-7E50-43FE-A694-7F9605A80D2C}" dt="2019-12-06T16:07:45.364" v="143" actId="26606"/>
          <ac:graphicFrameMkLst>
            <pc:docMk/>
            <pc:sldMk cId="1205238041" sldId="285"/>
            <ac:graphicFrameMk id="7" creationId="{5344817C-793C-44A2-86E3-FF16C099F598}"/>
          </ac:graphicFrameMkLst>
        </pc:graphicFrameChg>
        <pc:graphicFrameChg chg="add del">
          <ac:chgData name="Joseph Marion" userId="8b39c66f-3e30-433f-8261-93ef4470b3b7" providerId="ADAL" clId="{604021CC-7E50-43FE-A694-7F9605A80D2C}" dt="2019-12-06T16:04:17.320" v="95" actId="26606"/>
          <ac:graphicFrameMkLst>
            <pc:docMk/>
            <pc:sldMk cId="1205238041" sldId="285"/>
            <ac:graphicFrameMk id="8" creationId="{3C990AA7-9FC8-4622-B2AD-9FE7623C2F9C}"/>
          </ac:graphicFrameMkLst>
        </pc:graphicFrameChg>
        <pc:graphicFrameChg chg="add mod ord modGraphic">
          <ac:chgData name="Joseph Marion" userId="8b39c66f-3e30-433f-8261-93ef4470b3b7" providerId="ADAL" clId="{604021CC-7E50-43FE-A694-7F9605A80D2C}" dt="2019-12-06T16:44:15.885" v="428" actId="26606"/>
          <ac:graphicFrameMkLst>
            <pc:docMk/>
            <pc:sldMk cId="1205238041" sldId="285"/>
            <ac:graphicFrameMk id="9" creationId="{08C70F21-2A6F-448B-A4FF-BC80C9067B82}"/>
          </ac:graphicFrameMkLst>
        </pc:graphicFrameChg>
      </pc:sldChg>
      <pc:sldChg chg="addSp delSp modSp mod setBg modClrScheme chgLayout">
        <pc:chgData name="Joseph Marion" userId="8b39c66f-3e30-433f-8261-93ef4470b3b7" providerId="ADAL" clId="{604021CC-7E50-43FE-A694-7F9605A80D2C}" dt="2019-12-06T16:10:56.641" v="183" actId="12"/>
        <pc:sldMkLst>
          <pc:docMk/>
          <pc:sldMk cId="1447824756" sldId="286"/>
        </pc:sldMkLst>
        <pc:spChg chg="add del">
          <ac:chgData name="Joseph Marion" userId="8b39c66f-3e30-433f-8261-93ef4470b3b7" providerId="ADAL" clId="{604021CC-7E50-43FE-A694-7F9605A80D2C}" dt="2019-12-06T16:07:38.663" v="136"/>
          <ac:spMkLst>
            <pc:docMk/>
            <pc:sldMk cId="1447824756" sldId="286"/>
            <ac:spMk id="2" creationId="{00000000-0000-0000-0000-000000000000}"/>
          </ac:spMkLst>
        </pc:spChg>
        <pc:spChg chg="mod">
          <ac:chgData name="Joseph Marion" userId="8b39c66f-3e30-433f-8261-93ef4470b3b7" providerId="ADAL" clId="{604021CC-7E50-43FE-A694-7F9605A80D2C}" dt="2019-12-06T16:10:16.184" v="179"/>
          <ac:spMkLst>
            <pc:docMk/>
            <pc:sldMk cId="1447824756" sldId="286"/>
            <ac:spMk id="3" creationId="{00000000-0000-0000-0000-000000000000}"/>
          </ac:spMkLst>
        </pc:spChg>
        <pc:spChg chg="mod">
          <ac:chgData name="Joseph Marion" userId="8b39c66f-3e30-433f-8261-93ef4470b3b7" providerId="ADAL" clId="{604021CC-7E50-43FE-A694-7F9605A80D2C}" dt="2019-12-06T16:07:33.264" v="131" actId="26606"/>
          <ac:spMkLst>
            <pc:docMk/>
            <pc:sldMk cId="1447824756" sldId="286"/>
            <ac:spMk id="4" creationId="{00000000-0000-0000-0000-000000000000}"/>
          </ac:spMkLst>
        </pc:spChg>
        <pc:spChg chg="add del mod">
          <ac:chgData name="Joseph Marion" userId="8b39c66f-3e30-433f-8261-93ef4470b3b7" providerId="ADAL" clId="{604021CC-7E50-43FE-A694-7F9605A80D2C}" dt="2019-12-06T16:06:17.823" v="122"/>
          <ac:spMkLst>
            <pc:docMk/>
            <pc:sldMk cId="1447824756" sldId="286"/>
            <ac:spMk id="5" creationId="{D96AF056-FB88-4C4C-9765-0FCE1F16D98F}"/>
          </ac:spMkLst>
        </pc:spChg>
        <pc:spChg chg="add del mod">
          <ac:chgData name="Joseph Marion" userId="8b39c66f-3e30-433f-8261-93ef4470b3b7" providerId="ADAL" clId="{604021CC-7E50-43FE-A694-7F9605A80D2C}" dt="2019-12-06T16:07:38.663" v="136"/>
          <ac:spMkLst>
            <pc:docMk/>
            <pc:sldMk cId="1447824756" sldId="286"/>
            <ac:spMk id="6" creationId="{D05B8C7B-F17F-472D-B186-9F4A3A279EE4}"/>
          </ac:spMkLst>
        </pc:spChg>
        <pc:spChg chg="add del mod ord">
          <ac:chgData name="Joseph Marion" userId="8b39c66f-3e30-433f-8261-93ef4470b3b7" providerId="ADAL" clId="{604021CC-7E50-43FE-A694-7F9605A80D2C}" dt="2019-12-06T16:07:36.871" v="134"/>
          <ac:spMkLst>
            <pc:docMk/>
            <pc:sldMk cId="1447824756" sldId="286"/>
            <ac:spMk id="7" creationId="{B26CDFBD-A0A3-4E92-9B0B-DA92D3155BC0}"/>
          </ac:spMkLst>
        </pc:spChg>
        <pc:spChg chg="add">
          <ac:chgData name="Joseph Marion" userId="8b39c66f-3e30-433f-8261-93ef4470b3b7" providerId="ADAL" clId="{604021CC-7E50-43FE-A694-7F9605A80D2C}" dt="2019-12-06T16:10:05.457" v="176"/>
          <ac:spMkLst>
            <pc:docMk/>
            <pc:sldMk cId="1447824756" sldId="286"/>
            <ac:spMk id="10" creationId="{C7734EF5-D354-4600-89AF-7D5CF2682008}"/>
          </ac:spMkLst>
        </pc:spChg>
        <pc:spChg chg="add mod">
          <ac:chgData name="Joseph Marion" userId="8b39c66f-3e30-433f-8261-93ef4470b3b7" providerId="ADAL" clId="{604021CC-7E50-43FE-A694-7F9605A80D2C}" dt="2019-12-06T16:10:56.641" v="183" actId="12"/>
          <ac:spMkLst>
            <pc:docMk/>
            <pc:sldMk cId="1447824756" sldId="286"/>
            <ac:spMk id="11" creationId="{02A23349-C206-4765-B2B0-BBF840389DA7}"/>
          </ac:spMkLst>
        </pc:spChg>
        <pc:grpChg chg="add mod">
          <ac:chgData name="Joseph Marion" userId="8b39c66f-3e30-433f-8261-93ef4470b3b7" providerId="ADAL" clId="{604021CC-7E50-43FE-A694-7F9605A80D2C}" dt="2019-12-06T16:10:27.753" v="181" actId="14100"/>
          <ac:grpSpMkLst>
            <pc:docMk/>
            <pc:sldMk cId="1447824756" sldId="286"/>
            <ac:grpSpMk id="9" creationId="{A5497634-059A-4D91-A8DF-A065CC1553AE}"/>
          </ac:grpSpMkLst>
        </pc:grpChg>
        <pc:graphicFrameChg chg="add del">
          <ac:chgData name="Joseph Marion" userId="8b39c66f-3e30-433f-8261-93ef4470b3b7" providerId="ADAL" clId="{604021CC-7E50-43FE-A694-7F9605A80D2C}" dt="2019-12-06T16:09:28.685" v="169" actId="478"/>
          <ac:graphicFrameMkLst>
            <pc:docMk/>
            <pc:sldMk cId="1447824756" sldId="286"/>
            <ac:graphicFrameMk id="8" creationId="{D86C7BA8-F8AA-4745-AAA6-69E587F0A379}"/>
          </ac:graphicFrameMkLst>
        </pc:graphicFrameChg>
      </pc:sldChg>
      <pc:sldChg chg="addSp delSp modSp">
        <pc:chgData name="Joseph Marion" userId="8b39c66f-3e30-433f-8261-93ef4470b3b7" providerId="ADAL" clId="{604021CC-7E50-43FE-A694-7F9605A80D2C}" dt="2019-12-06T16:14:15.564" v="198" actId="255"/>
        <pc:sldMkLst>
          <pc:docMk/>
          <pc:sldMk cId="3875439183" sldId="287"/>
        </pc:sldMkLst>
        <pc:spChg chg="del">
          <ac:chgData name="Joseph Marion" userId="8b39c66f-3e30-433f-8261-93ef4470b3b7" providerId="ADAL" clId="{604021CC-7E50-43FE-A694-7F9605A80D2C}" dt="2019-12-06T16:13:49.493" v="192" actId="478"/>
          <ac:spMkLst>
            <pc:docMk/>
            <pc:sldMk cId="3875439183" sldId="287"/>
            <ac:spMk id="3" creationId="{00000000-0000-0000-0000-000000000000}"/>
          </ac:spMkLst>
        </pc:spChg>
        <pc:spChg chg="add">
          <ac:chgData name="Joseph Marion" userId="8b39c66f-3e30-433f-8261-93ef4470b3b7" providerId="ADAL" clId="{604021CC-7E50-43FE-A694-7F9605A80D2C}" dt="2019-12-06T16:13:23.025" v="189"/>
          <ac:spMkLst>
            <pc:docMk/>
            <pc:sldMk cId="3875439183" sldId="287"/>
            <ac:spMk id="6" creationId="{AA8B5E3D-D5EF-4E36-8F2D-224FD1205B2C}"/>
          </ac:spMkLst>
        </pc:spChg>
        <pc:spChg chg="add mod">
          <ac:chgData name="Joseph Marion" userId="8b39c66f-3e30-433f-8261-93ef4470b3b7" providerId="ADAL" clId="{604021CC-7E50-43FE-A694-7F9605A80D2C}" dt="2019-12-06T16:14:15.564" v="198" actId="255"/>
          <ac:spMkLst>
            <pc:docMk/>
            <pc:sldMk cId="3875439183" sldId="287"/>
            <ac:spMk id="7" creationId="{DDA466F1-6950-4E83-8F90-A08FEB2DAE52}"/>
          </ac:spMkLst>
        </pc:spChg>
        <pc:spChg chg="add del mod">
          <ac:chgData name="Joseph Marion" userId="8b39c66f-3e30-433f-8261-93ef4470b3b7" providerId="ADAL" clId="{604021CC-7E50-43FE-A694-7F9605A80D2C}" dt="2019-12-06T16:13:51.866" v="193" actId="478"/>
          <ac:spMkLst>
            <pc:docMk/>
            <pc:sldMk cId="3875439183" sldId="287"/>
            <ac:spMk id="9" creationId="{A8FFFC3C-D7B7-4F07-ABA1-0694005B169B}"/>
          </ac:spMkLst>
        </pc:spChg>
        <pc:grpChg chg="add mod">
          <ac:chgData name="Joseph Marion" userId="8b39c66f-3e30-433f-8261-93ef4470b3b7" providerId="ADAL" clId="{604021CC-7E50-43FE-A694-7F9605A80D2C}" dt="2019-12-06T16:14:05.510" v="196" actId="14100"/>
          <ac:grpSpMkLst>
            <pc:docMk/>
            <pc:sldMk cId="3875439183" sldId="287"/>
            <ac:grpSpMk id="5" creationId="{24641169-B3DD-41E1-9219-C81C890FECB4}"/>
          </ac:grpSpMkLst>
        </pc:grpChg>
      </pc:sldChg>
      <pc:sldChg chg="addSp delSp modSp">
        <pc:chgData name="Joseph Marion" userId="8b39c66f-3e30-433f-8261-93ef4470b3b7" providerId="ADAL" clId="{604021CC-7E50-43FE-A694-7F9605A80D2C}" dt="2019-12-06T16:16:13.542" v="213" actId="1076"/>
        <pc:sldMkLst>
          <pc:docMk/>
          <pc:sldMk cId="3724597107" sldId="288"/>
        </pc:sldMkLst>
        <pc:spChg chg="del">
          <ac:chgData name="Joseph Marion" userId="8b39c66f-3e30-433f-8261-93ef4470b3b7" providerId="ADAL" clId="{604021CC-7E50-43FE-A694-7F9605A80D2C}" dt="2019-12-06T16:16:05.281" v="211"/>
          <ac:spMkLst>
            <pc:docMk/>
            <pc:sldMk cId="3724597107" sldId="288"/>
            <ac:spMk id="3" creationId="{00000000-0000-0000-0000-000000000000}"/>
          </ac:spMkLst>
        </pc:spChg>
        <pc:spChg chg="mod">
          <ac:chgData name="Joseph Marion" userId="8b39c66f-3e30-433f-8261-93ef4470b3b7" providerId="ADAL" clId="{604021CC-7E50-43FE-A694-7F9605A80D2C}" dt="2019-12-06T16:15:17.292" v="204" actId="1076"/>
          <ac:spMkLst>
            <pc:docMk/>
            <pc:sldMk cId="3724597107" sldId="288"/>
            <ac:spMk id="6" creationId="{A8BC9758-B706-4D37-8ACB-56D64663C16E}"/>
          </ac:spMkLst>
        </pc:spChg>
        <pc:spChg chg="mod">
          <ac:chgData name="Joseph Marion" userId="8b39c66f-3e30-433f-8261-93ef4470b3b7" providerId="ADAL" clId="{604021CC-7E50-43FE-A694-7F9605A80D2C}" dt="2019-12-06T16:15:47.605" v="209" actId="255"/>
          <ac:spMkLst>
            <pc:docMk/>
            <pc:sldMk cId="3724597107" sldId="288"/>
            <ac:spMk id="7" creationId="{7B6A7F9B-8EC8-441B-BE06-77E860A91AF0}"/>
          </ac:spMkLst>
        </pc:spChg>
        <pc:spChg chg="add del mod">
          <ac:chgData name="Joseph Marion" userId="8b39c66f-3e30-433f-8261-93ef4470b3b7" providerId="ADAL" clId="{604021CC-7E50-43FE-A694-7F9605A80D2C}" dt="2019-12-06T16:16:08.466" v="212" actId="478"/>
          <ac:spMkLst>
            <pc:docMk/>
            <pc:sldMk cId="3724597107" sldId="288"/>
            <ac:spMk id="8" creationId="{AB641143-4B56-4F2E-999C-E48C5B90BA9F}"/>
          </ac:spMkLst>
        </pc:spChg>
        <pc:grpChg chg="add mod">
          <ac:chgData name="Joseph Marion" userId="8b39c66f-3e30-433f-8261-93ef4470b3b7" providerId="ADAL" clId="{604021CC-7E50-43FE-A694-7F9605A80D2C}" dt="2019-12-06T16:16:13.542" v="213" actId="1076"/>
          <ac:grpSpMkLst>
            <pc:docMk/>
            <pc:sldMk cId="3724597107" sldId="288"/>
            <ac:grpSpMk id="5" creationId="{89C624F8-16EC-4F2B-9630-00DCAEE9C73A}"/>
          </ac:grpSpMkLst>
        </pc:grpChg>
      </pc:sldChg>
      <pc:sldChg chg="addSp delSp modSp mod setBg setClrOvrMap">
        <pc:chgData name="Joseph Marion" userId="8b39c66f-3e30-433f-8261-93ef4470b3b7" providerId="ADAL" clId="{604021CC-7E50-43FE-A694-7F9605A80D2C}" dt="2019-12-06T16:44:44.377" v="431" actId="14100"/>
        <pc:sldMkLst>
          <pc:docMk/>
          <pc:sldMk cId="843477944" sldId="289"/>
        </pc:sldMkLst>
        <pc:spChg chg="mod">
          <ac:chgData name="Joseph Marion" userId="8b39c66f-3e30-433f-8261-93ef4470b3b7" providerId="ADAL" clId="{604021CC-7E50-43FE-A694-7F9605A80D2C}" dt="2019-12-06T16:44:32.262" v="429" actId="26606"/>
          <ac:spMkLst>
            <pc:docMk/>
            <pc:sldMk cId="843477944" sldId="289"/>
            <ac:spMk id="2" creationId="{00000000-0000-0000-0000-000000000000}"/>
          </ac:spMkLst>
        </pc:spChg>
        <pc:spChg chg="del">
          <ac:chgData name="Joseph Marion" userId="8b39c66f-3e30-433f-8261-93ef4470b3b7" providerId="ADAL" clId="{604021CC-7E50-43FE-A694-7F9605A80D2C}" dt="2019-12-06T16:16:32.304" v="214" actId="26606"/>
          <ac:spMkLst>
            <pc:docMk/>
            <pc:sldMk cId="843477944" sldId="289"/>
            <ac:spMk id="3" creationId="{00000000-0000-0000-0000-000000000000}"/>
          </ac:spMkLst>
        </pc:spChg>
        <pc:spChg chg="del mod">
          <ac:chgData name="Joseph Marion" userId="8b39c66f-3e30-433f-8261-93ef4470b3b7" providerId="ADAL" clId="{604021CC-7E50-43FE-A694-7F9605A80D2C}" dt="2019-12-06T16:37:52.566" v="377" actId="478"/>
          <ac:spMkLst>
            <pc:docMk/>
            <pc:sldMk cId="843477944" sldId="289"/>
            <ac:spMk id="4" creationId="{00000000-0000-0000-0000-000000000000}"/>
          </ac:spMkLst>
        </pc:spChg>
        <pc:spChg chg="add mod">
          <ac:chgData name="Joseph Marion" userId="8b39c66f-3e30-433f-8261-93ef4470b3b7" providerId="ADAL" clId="{604021CC-7E50-43FE-A694-7F9605A80D2C}" dt="2019-12-06T16:44:32.262" v="429" actId="26606"/>
          <ac:spMkLst>
            <pc:docMk/>
            <pc:sldMk cId="843477944" sldId="289"/>
            <ac:spMk id="10" creationId="{9CC7A16D-4EC1-48DE-851C-1C3C19B65353}"/>
          </ac:spMkLst>
        </pc:spChg>
        <pc:spChg chg="add del">
          <ac:chgData name="Joseph Marion" userId="8b39c66f-3e30-433f-8261-93ef4470b3b7" providerId="ADAL" clId="{604021CC-7E50-43FE-A694-7F9605A80D2C}" dt="2019-12-06T16:44:32.262" v="429" actId="26606"/>
          <ac:spMkLst>
            <pc:docMk/>
            <pc:sldMk cId="843477944" sldId="289"/>
            <ac:spMk id="11" creationId="{F747F1B4-B831-4277-8AB0-32767F7EB7BF}"/>
          </ac:spMkLst>
        </pc:spChg>
        <pc:spChg chg="add del">
          <ac:chgData name="Joseph Marion" userId="8b39c66f-3e30-433f-8261-93ef4470b3b7" providerId="ADAL" clId="{604021CC-7E50-43FE-A694-7F9605A80D2C}" dt="2019-12-06T16:44:32.262" v="429" actId="26606"/>
          <ac:spMkLst>
            <pc:docMk/>
            <pc:sldMk cId="843477944" sldId="289"/>
            <ac:spMk id="13" creationId="{D80CFA21-AB7C-4BEB-9BFF-05764FBBF3C6}"/>
          </ac:spMkLst>
        </pc:spChg>
        <pc:spChg chg="add del">
          <ac:chgData name="Joseph Marion" userId="8b39c66f-3e30-433f-8261-93ef4470b3b7" providerId="ADAL" clId="{604021CC-7E50-43FE-A694-7F9605A80D2C}" dt="2019-12-06T16:44:32.262" v="429" actId="26606"/>
          <ac:spMkLst>
            <pc:docMk/>
            <pc:sldMk cId="843477944" sldId="289"/>
            <ac:spMk id="15" creationId="{12F7E335-851A-4CAE-B09F-E657819D4600}"/>
          </ac:spMkLst>
        </pc:spChg>
        <pc:spChg chg="add del">
          <ac:chgData name="Joseph Marion" userId="8b39c66f-3e30-433f-8261-93ef4470b3b7" providerId="ADAL" clId="{604021CC-7E50-43FE-A694-7F9605A80D2C}" dt="2019-12-06T16:44:32.262" v="429" actId="26606"/>
          <ac:spMkLst>
            <pc:docMk/>
            <pc:sldMk cId="843477944" sldId="289"/>
            <ac:spMk id="17" creationId="{10B541F0-7F6E-402E-84D8-CF96EACA5FBC}"/>
          </ac:spMkLst>
        </pc:spChg>
        <pc:graphicFrameChg chg="add mod ord modGraphic">
          <ac:chgData name="Joseph Marion" userId="8b39c66f-3e30-433f-8261-93ef4470b3b7" providerId="ADAL" clId="{604021CC-7E50-43FE-A694-7F9605A80D2C}" dt="2019-12-06T16:44:44.377" v="431" actId="14100"/>
          <ac:graphicFrameMkLst>
            <pc:docMk/>
            <pc:sldMk cId="843477944" sldId="289"/>
            <ac:graphicFrameMk id="6" creationId="{DA0261C0-DDEF-460A-9CC3-DE60E72D477A}"/>
          </ac:graphicFrameMkLst>
        </pc:graphicFrameChg>
      </pc:sldChg>
      <pc:sldChg chg="addSp modSp mod setBg setClrOvrMap">
        <pc:chgData name="Joseph Marion" userId="8b39c66f-3e30-433f-8261-93ef4470b3b7" providerId="ADAL" clId="{604021CC-7E50-43FE-A694-7F9605A80D2C}" dt="2019-12-06T16:50:30.240" v="471" actId="1036"/>
        <pc:sldMkLst>
          <pc:docMk/>
          <pc:sldMk cId="448610590" sldId="291"/>
        </pc:sldMkLst>
        <pc:spChg chg="mod">
          <ac:chgData name="Joseph Marion" userId="8b39c66f-3e30-433f-8261-93ef4470b3b7" providerId="ADAL" clId="{604021CC-7E50-43FE-A694-7F9605A80D2C}" dt="2019-12-06T16:40:44.181" v="405" actId="20577"/>
          <ac:spMkLst>
            <pc:docMk/>
            <pc:sldMk cId="448610590" sldId="291"/>
            <ac:spMk id="2" creationId="{80F7E96C-66D9-4146-95F1-0010A947ADE8}"/>
          </ac:spMkLst>
        </pc:spChg>
        <pc:spChg chg="mod">
          <ac:chgData name="Joseph Marion" userId="8b39c66f-3e30-433f-8261-93ef4470b3b7" providerId="ADAL" clId="{604021CC-7E50-43FE-A694-7F9605A80D2C}" dt="2019-12-06T16:40:37.992" v="403" actId="26606"/>
          <ac:spMkLst>
            <pc:docMk/>
            <pc:sldMk cId="448610590" sldId="291"/>
            <ac:spMk id="3" creationId="{C21CE909-BE81-44D9-A078-3E2EE21C060A}"/>
          </ac:spMkLst>
        </pc:spChg>
        <pc:spChg chg="add">
          <ac:chgData name="Joseph Marion" userId="8b39c66f-3e30-433f-8261-93ef4470b3b7" providerId="ADAL" clId="{604021CC-7E50-43FE-A694-7F9605A80D2C}" dt="2019-12-06T16:40:37.992" v="403" actId="26606"/>
          <ac:spMkLst>
            <pc:docMk/>
            <pc:sldMk cId="448610590" sldId="291"/>
            <ac:spMk id="12" creationId="{4FA533C5-33E3-4611-AF9F-72811D8B26A6}"/>
          </ac:spMkLst>
        </pc:spChg>
        <pc:spChg chg="add">
          <ac:chgData name="Joseph Marion" userId="8b39c66f-3e30-433f-8261-93ef4470b3b7" providerId="ADAL" clId="{604021CC-7E50-43FE-A694-7F9605A80D2C}" dt="2019-12-06T16:40:37.992" v="403" actId="26606"/>
          <ac:spMkLst>
            <pc:docMk/>
            <pc:sldMk cId="448610590" sldId="291"/>
            <ac:spMk id="18" creationId="{87F0FDC4-AD8C-47D9-9131-623C98ADB0AE}"/>
          </ac:spMkLst>
        </pc:spChg>
        <pc:spChg chg="add">
          <ac:chgData name="Joseph Marion" userId="8b39c66f-3e30-433f-8261-93ef4470b3b7" providerId="ADAL" clId="{604021CC-7E50-43FE-A694-7F9605A80D2C}" dt="2019-12-06T16:40:37.992" v="403" actId="26606"/>
          <ac:spMkLst>
            <pc:docMk/>
            <pc:sldMk cId="448610590" sldId="291"/>
            <ac:spMk id="20" creationId="{C28D0172-F2E0-4763-9C35-F022664959D8}"/>
          </ac:spMkLst>
        </pc:spChg>
        <pc:spChg chg="add">
          <ac:chgData name="Joseph Marion" userId="8b39c66f-3e30-433f-8261-93ef4470b3b7" providerId="ADAL" clId="{604021CC-7E50-43FE-A694-7F9605A80D2C}" dt="2019-12-06T16:40:37.992" v="403" actId="26606"/>
          <ac:spMkLst>
            <pc:docMk/>
            <pc:sldMk cId="448610590" sldId="291"/>
            <ac:spMk id="22" creationId="{9F2851FB-E841-4509-8A6D-A416376EA380}"/>
          </ac:spMkLst>
        </pc:spChg>
        <pc:spChg chg="add">
          <ac:chgData name="Joseph Marion" userId="8b39c66f-3e30-433f-8261-93ef4470b3b7" providerId="ADAL" clId="{604021CC-7E50-43FE-A694-7F9605A80D2C}" dt="2019-12-06T16:40:37.992" v="403" actId="26606"/>
          <ac:spMkLst>
            <pc:docMk/>
            <pc:sldMk cId="448610590" sldId="291"/>
            <ac:spMk id="24" creationId="{DF6FB2B2-CE21-407F-B22E-302DADC2C3D3}"/>
          </ac:spMkLst>
        </pc:spChg>
        <pc:picChg chg="add">
          <ac:chgData name="Joseph Marion" userId="8b39c66f-3e30-433f-8261-93ef4470b3b7" providerId="ADAL" clId="{604021CC-7E50-43FE-A694-7F9605A80D2C}" dt="2019-12-06T16:40:37.992" v="403" actId="26606"/>
          <ac:picMkLst>
            <pc:docMk/>
            <pc:sldMk cId="448610590" sldId="291"/>
            <ac:picMk id="8" creationId="{91B28F63-CF00-448F-B141-FE33C33B1891}"/>
          </ac:picMkLst>
        </pc:picChg>
        <pc:picChg chg="add">
          <ac:chgData name="Joseph Marion" userId="8b39c66f-3e30-433f-8261-93ef4470b3b7" providerId="ADAL" clId="{604021CC-7E50-43FE-A694-7F9605A80D2C}" dt="2019-12-06T16:40:37.992" v="403" actId="26606"/>
          <ac:picMkLst>
            <pc:docMk/>
            <pc:sldMk cId="448610590" sldId="291"/>
            <ac:picMk id="10" creationId="{2AE609E2-8522-44E4-9077-980E5BCF3E14}"/>
          </ac:picMkLst>
        </pc:picChg>
        <pc:picChg chg="add mod">
          <ac:chgData name="Joseph Marion" userId="8b39c66f-3e30-433f-8261-93ef4470b3b7" providerId="ADAL" clId="{604021CC-7E50-43FE-A694-7F9605A80D2C}" dt="2019-12-06T16:50:30.240" v="471" actId="1036"/>
          <ac:picMkLst>
            <pc:docMk/>
            <pc:sldMk cId="448610590" sldId="291"/>
            <ac:picMk id="13" creationId="{6A5A0CEB-1487-4D7C-B658-3B58A650A49A}"/>
          </ac:picMkLst>
        </pc:picChg>
        <pc:picChg chg="add">
          <ac:chgData name="Joseph Marion" userId="8b39c66f-3e30-433f-8261-93ef4470b3b7" providerId="ADAL" clId="{604021CC-7E50-43FE-A694-7F9605A80D2C}" dt="2019-12-06T16:40:37.992" v="403" actId="26606"/>
          <ac:picMkLst>
            <pc:docMk/>
            <pc:sldMk cId="448610590" sldId="291"/>
            <ac:picMk id="14" creationId="{8949AD42-25FD-4C3D-9EEE-B7FEC5809988}"/>
          </ac:picMkLst>
        </pc:picChg>
        <pc:picChg chg="add">
          <ac:chgData name="Joseph Marion" userId="8b39c66f-3e30-433f-8261-93ef4470b3b7" providerId="ADAL" clId="{604021CC-7E50-43FE-A694-7F9605A80D2C}" dt="2019-12-06T16:40:37.992" v="403" actId="26606"/>
          <ac:picMkLst>
            <pc:docMk/>
            <pc:sldMk cId="448610590" sldId="291"/>
            <ac:picMk id="16" creationId="{6AC7D913-60B7-4603-881B-831DA5D3A940}"/>
          </ac:picMkLst>
        </pc:picChg>
      </pc:sldChg>
      <pc:sldChg chg="addSp delSp modSp mod setBg setClrOvrMap">
        <pc:chgData name="Joseph Marion" userId="8b39c66f-3e30-433f-8261-93ef4470b3b7" providerId="ADAL" clId="{604021CC-7E50-43FE-A694-7F9605A80D2C}" dt="2019-12-06T16:50:34.681" v="472"/>
        <pc:sldMkLst>
          <pc:docMk/>
          <pc:sldMk cId="1882593879" sldId="292"/>
        </pc:sldMkLst>
        <pc:spChg chg="mod">
          <ac:chgData name="Joseph Marion" userId="8b39c66f-3e30-433f-8261-93ef4470b3b7" providerId="ADAL" clId="{604021CC-7E50-43FE-A694-7F9605A80D2C}" dt="2019-12-06T16:41:02.190" v="408" actId="26606"/>
          <ac:spMkLst>
            <pc:docMk/>
            <pc:sldMk cId="1882593879" sldId="292"/>
            <ac:spMk id="2" creationId="{C2935924-056F-4209-95C7-42A5AE434094}"/>
          </ac:spMkLst>
        </pc:spChg>
        <pc:spChg chg="del">
          <ac:chgData name="Joseph Marion" userId="8b39c66f-3e30-433f-8261-93ef4470b3b7" providerId="ADAL" clId="{604021CC-7E50-43FE-A694-7F9605A80D2C}" dt="2019-12-06T16:40:52.660" v="406" actId="478"/>
          <ac:spMkLst>
            <pc:docMk/>
            <pc:sldMk cId="1882593879" sldId="292"/>
            <ac:spMk id="3" creationId="{93F404E9-67C4-4EEC-AFAA-F5E9C97E5177}"/>
          </ac:spMkLst>
        </pc:spChg>
        <pc:spChg chg="add mod">
          <ac:chgData name="Joseph Marion" userId="8b39c66f-3e30-433f-8261-93ef4470b3b7" providerId="ADAL" clId="{604021CC-7E50-43FE-A694-7F9605A80D2C}" dt="2019-12-06T16:41:02.190" v="408" actId="26606"/>
          <ac:spMkLst>
            <pc:docMk/>
            <pc:sldMk cId="1882593879" sldId="292"/>
            <ac:spMk id="4" creationId="{9D6BA267-A7C3-49DB-96D8-9C6F877D0792}"/>
          </ac:spMkLst>
        </pc:spChg>
        <pc:spChg chg="add">
          <ac:chgData name="Joseph Marion" userId="8b39c66f-3e30-433f-8261-93ef4470b3b7" providerId="ADAL" clId="{604021CC-7E50-43FE-A694-7F9605A80D2C}" dt="2019-12-06T16:41:02.190" v="408" actId="26606"/>
          <ac:spMkLst>
            <pc:docMk/>
            <pc:sldMk cId="1882593879" sldId="292"/>
            <ac:spMk id="13" creationId="{4FA533C5-33E3-4611-AF9F-72811D8B26A6}"/>
          </ac:spMkLst>
        </pc:spChg>
        <pc:spChg chg="add">
          <ac:chgData name="Joseph Marion" userId="8b39c66f-3e30-433f-8261-93ef4470b3b7" providerId="ADAL" clId="{604021CC-7E50-43FE-A694-7F9605A80D2C}" dt="2019-12-06T16:41:02.190" v="408" actId="26606"/>
          <ac:spMkLst>
            <pc:docMk/>
            <pc:sldMk cId="1882593879" sldId="292"/>
            <ac:spMk id="19" creationId="{87F0FDC4-AD8C-47D9-9131-623C98ADB0AE}"/>
          </ac:spMkLst>
        </pc:spChg>
        <pc:spChg chg="add">
          <ac:chgData name="Joseph Marion" userId="8b39c66f-3e30-433f-8261-93ef4470b3b7" providerId="ADAL" clId="{604021CC-7E50-43FE-A694-7F9605A80D2C}" dt="2019-12-06T16:41:02.190" v="408" actId="26606"/>
          <ac:spMkLst>
            <pc:docMk/>
            <pc:sldMk cId="1882593879" sldId="292"/>
            <ac:spMk id="21" creationId="{8A0B882D-4FEF-4E28-9811-11D57386D4F4}"/>
          </ac:spMkLst>
        </pc:spChg>
        <pc:spChg chg="add">
          <ac:chgData name="Joseph Marion" userId="8b39c66f-3e30-433f-8261-93ef4470b3b7" providerId="ADAL" clId="{604021CC-7E50-43FE-A694-7F9605A80D2C}" dt="2019-12-06T16:41:02.190" v="408" actId="26606"/>
          <ac:spMkLst>
            <pc:docMk/>
            <pc:sldMk cId="1882593879" sldId="292"/>
            <ac:spMk id="23" creationId="{E8DA6D14-0849-4180-8DEF-F2F6BF123206}"/>
          </ac:spMkLst>
        </pc:spChg>
        <pc:picChg chg="add">
          <ac:chgData name="Joseph Marion" userId="8b39c66f-3e30-433f-8261-93ef4470b3b7" providerId="ADAL" clId="{604021CC-7E50-43FE-A694-7F9605A80D2C}" dt="2019-12-06T16:41:02.190" v="408" actId="26606"/>
          <ac:picMkLst>
            <pc:docMk/>
            <pc:sldMk cId="1882593879" sldId="292"/>
            <ac:picMk id="9" creationId="{91B28F63-CF00-448F-B141-FE33C33B1891}"/>
          </ac:picMkLst>
        </pc:picChg>
        <pc:picChg chg="add">
          <ac:chgData name="Joseph Marion" userId="8b39c66f-3e30-433f-8261-93ef4470b3b7" providerId="ADAL" clId="{604021CC-7E50-43FE-A694-7F9605A80D2C}" dt="2019-12-06T16:41:02.190" v="408" actId="26606"/>
          <ac:picMkLst>
            <pc:docMk/>
            <pc:sldMk cId="1882593879" sldId="292"/>
            <ac:picMk id="11" creationId="{2AE609E2-8522-44E4-9077-980E5BCF3E14}"/>
          </ac:picMkLst>
        </pc:picChg>
        <pc:picChg chg="add">
          <ac:chgData name="Joseph Marion" userId="8b39c66f-3e30-433f-8261-93ef4470b3b7" providerId="ADAL" clId="{604021CC-7E50-43FE-A694-7F9605A80D2C}" dt="2019-12-06T16:50:34.681" v="472"/>
          <ac:picMkLst>
            <pc:docMk/>
            <pc:sldMk cId="1882593879" sldId="292"/>
            <ac:picMk id="14" creationId="{B07D34A9-FAD0-48E2-A9AD-A7CF71417253}"/>
          </ac:picMkLst>
        </pc:picChg>
        <pc:picChg chg="add">
          <ac:chgData name="Joseph Marion" userId="8b39c66f-3e30-433f-8261-93ef4470b3b7" providerId="ADAL" clId="{604021CC-7E50-43FE-A694-7F9605A80D2C}" dt="2019-12-06T16:41:02.190" v="408" actId="26606"/>
          <ac:picMkLst>
            <pc:docMk/>
            <pc:sldMk cId="1882593879" sldId="292"/>
            <ac:picMk id="15" creationId="{8949AD42-25FD-4C3D-9EEE-B7FEC5809988}"/>
          </ac:picMkLst>
        </pc:picChg>
        <pc:picChg chg="add">
          <ac:chgData name="Joseph Marion" userId="8b39c66f-3e30-433f-8261-93ef4470b3b7" providerId="ADAL" clId="{604021CC-7E50-43FE-A694-7F9605A80D2C}" dt="2019-12-06T16:41:02.190" v="408" actId="26606"/>
          <ac:picMkLst>
            <pc:docMk/>
            <pc:sldMk cId="1882593879" sldId="292"/>
            <ac:picMk id="17" creationId="{6AC7D913-60B7-4603-881B-831DA5D3A940}"/>
          </ac:picMkLst>
        </pc:picChg>
      </pc:sldChg>
      <pc:sldChg chg="addSp delSp modSp mod setBg">
        <pc:chgData name="Joseph Marion" userId="8b39c66f-3e30-433f-8261-93ef4470b3b7" providerId="ADAL" clId="{604021CC-7E50-43FE-A694-7F9605A80D2C}" dt="2019-12-06T16:41:24.936" v="411"/>
        <pc:sldMkLst>
          <pc:docMk/>
          <pc:sldMk cId="1911452065" sldId="293"/>
        </pc:sldMkLst>
        <pc:spChg chg="mod ord">
          <ac:chgData name="Joseph Marion" userId="8b39c66f-3e30-433f-8261-93ef4470b3b7" providerId="ADAL" clId="{604021CC-7E50-43FE-A694-7F9605A80D2C}" dt="2019-12-06T16:41:17.994" v="409" actId="26606"/>
          <ac:spMkLst>
            <pc:docMk/>
            <pc:sldMk cId="1911452065" sldId="293"/>
            <ac:spMk id="2" creationId="{85A327C6-C891-4A2E-9F5E-DE8167564B63}"/>
          </ac:spMkLst>
        </pc:spChg>
        <pc:spChg chg="del mod">
          <ac:chgData name="Joseph Marion" userId="8b39c66f-3e30-433f-8261-93ef4470b3b7" providerId="ADAL" clId="{604021CC-7E50-43FE-A694-7F9605A80D2C}" dt="2019-12-06T16:41:21.540" v="410" actId="478"/>
          <ac:spMkLst>
            <pc:docMk/>
            <pc:sldMk cId="1911452065" sldId="293"/>
            <ac:spMk id="3" creationId="{51539570-B141-4A1E-B02F-11734351398F}"/>
          </ac:spMkLst>
        </pc:spChg>
        <pc:spChg chg="add">
          <ac:chgData name="Joseph Marion" userId="8b39c66f-3e30-433f-8261-93ef4470b3b7" providerId="ADAL" clId="{604021CC-7E50-43FE-A694-7F9605A80D2C}" dt="2019-12-06T16:41:17.994" v="409" actId="26606"/>
          <ac:spMkLst>
            <pc:docMk/>
            <pc:sldMk cId="1911452065" sldId="293"/>
            <ac:spMk id="12" creationId="{4FA533C5-33E3-4611-AF9F-72811D8B26A6}"/>
          </ac:spMkLst>
        </pc:spChg>
        <pc:spChg chg="add">
          <ac:chgData name="Joseph Marion" userId="8b39c66f-3e30-433f-8261-93ef4470b3b7" providerId="ADAL" clId="{604021CC-7E50-43FE-A694-7F9605A80D2C}" dt="2019-12-06T16:41:24.936" v="411"/>
          <ac:spMkLst>
            <pc:docMk/>
            <pc:sldMk cId="1911452065" sldId="293"/>
            <ac:spMk id="15" creationId="{2E44B558-E011-4DFD-BC1E-28570B8A8047}"/>
          </ac:spMkLst>
        </pc:spChg>
        <pc:spChg chg="add">
          <ac:chgData name="Joseph Marion" userId="8b39c66f-3e30-433f-8261-93ef4470b3b7" providerId="ADAL" clId="{604021CC-7E50-43FE-A694-7F9605A80D2C}" dt="2019-12-06T16:41:17.994" v="409" actId="26606"/>
          <ac:spMkLst>
            <pc:docMk/>
            <pc:sldMk cId="1911452065" sldId="293"/>
            <ac:spMk id="18" creationId="{87F0FDC4-AD8C-47D9-9131-623C98ADB0AE}"/>
          </ac:spMkLst>
        </pc:spChg>
        <pc:spChg chg="add">
          <ac:chgData name="Joseph Marion" userId="8b39c66f-3e30-433f-8261-93ef4470b3b7" providerId="ADAL" clId="{604021CC-7E50-43FE-A694-7F9605A80D2C}" dt="2019-12-06T16:41:17.994" v="409" actId="26606"/>
          <ac:spMkLst>
            <pc:docMk/>
            <pc:sldMk cId="1911452065" sldId="293"/>
            <ac:spMk id="20" creationId="{DDCA251B-4F28-43A9-A5FD-47101E24C81F}"/>
          </ac:spMkLst>
        </pc:spChg>
        <pc:spChg chg="add">
          <ac:chgData name="Joseph Marion" userId="8b39c66f-3e30-433f-8261-93ef4470b3b7" providerId="ADAL" clId="{604021CC-7E50-43FE-A694-7F9605A80D2C}" dt="2019-12-06T16:41:17.994" v="409" actId="26606"/>
          <ac:spMkLst>
            <pc:docMk/>
            <pc:sldMk cId="1911452065" sldId="293"/>
            <ac:spMk id="22" creationId="{27B3E067-68A1-4E6F-8B2A-DF0DC2803F92}"/>
          </ac:spMkLst>
        </pc:spChg>
        <pc:spChg chg="add">
          <ac:chgData name="Joseph Marion" userId="8b39c66f-3e30-433f-8261-93ef4470b3b7" providerId="ADAL" clId="{604021CC-7E50-43FE-A694-7F9605A80D2C}" dt="2019-12-06T16:41:17.994" v="409" actId="26606"/>
          <ac:spMkLst>
            <pc:docMk/>
            <pc:sldMk cId="1911452065" sldId="293"/>
            <ac:spMk id="24" creationId="{148F0EEF-7B63-4EC4-96D4-6AFBF46B1A58}"/>
          </ac:spMkLst>
        </pc:spChg>
        <pc:spChg chg="add">
          <ac:chgData name="Joseph Marion" userId="8b39c66f-3e30-433f-8261-93ef4470b3b7" providerId="ADAL" clId="{604021CC-7E50-43FE-A694-7F9605A80D2C}" dt="2019-12-06T16:41:17.994" v="409" actId="26606"/>
          <ac:spMkLst>
            <pc:docMk/>
            <pc:sldMk cId="1911452065" sldId="293"/>
            <ac:spMk id="26" creationId="{4FB5E673-6D85-4457-A048-FD09048DCECA}"/>
          </ac:spMkLst>
        </pc:spChg>
        <pc:picChg chg="add">
          <ac:chgData name="Joseph Marion" userId="8b39c66f-3e30-433f-8261-93ef4470b3b7" providerId="ADAL" clId="{604021CC-7E50-43FE-A694-7F9605A80D2C}" dt="2019-12-06T16:41:17.994" v="409" actId="26606"/>
          <ac:picMkLst>
            <pc:docMk/>
            <pc:sldMk cId="1911452065" sldId="293"/>
            <ac:picMk id="8" creationId="{91B28F63-CF00-448F-B141-FE33C33B1891}"/>
          </ac:picMkLst>
        </pc:picChg>
        <pc:picChg chg="add">
          <ac:chgData name="Joseph Marion" userId="8b39c66f-3e30-433f-8261-93ef4470b3b7" providerId="ADAL" clId="{604021CC-7E50-43FE-A694-7F9605A80D2C}" dt="2019-12-06T16:41:17.994" v="409" actId="26606"/>
          <ac:picMkLst>
            <pc:docMk/>
            <pc:sldMk cId="1911452065" sldId="293"/>
            <ac:picMk id="10" creationId="{2AE609E2-8522-44E4-9077-980E5BCF3E14}"/>
          </ac:picMkLst>
        </pc:picChg>
        <pc:picChg chg="add">
          <ac:chgData name="Joseph Marion" userId="8b39c66f-3e30-433f-8261-93ef4470b3b7" providerId="ADAL" clId="{604021CC-7E50-43FE-A694-7F9605A80D2C}" dt="2019-12-06T16:41:17.994" v="409" actId="26606"/>
          <ac:picMkLst>
            <pc:docMk/>
            <pc:sldMk cId="1911452065" sldId="293"/>
            <ac:picMk id="14" creationId="{8949AD42-25FD-4C3D-9EEE-B7FEC5809988}"/>
          </ac:picMkLst>
        </pc:picChg>
        <pc:picChg chg="add">
          <ac:chgData name="Joseph Marion" userId="8b39c66f-3e30-433f-8261-93ef4470b3b7" providerId="ADAL" clId="{604021CC-7E50-43FE-A694-7F9605A80D2C}" dt="2019-12-06T16:41:17.994" v="409" actId="26606"/>
          <ac:picMkLst>
            <pc:docMk/>
            <pc:sldMk cId="1911452065" sldId="293"/>
            <ac:picMk id="16" creationId="{6AC7D913-60B7-4603-881B-831DA5D3A940}"/>
          </ac:picMkLst>
        </pc:picChg>
      </pc:sldChg>
      <pc:sldChg chg="addSp delSp modSp mod setBg setClrOvrMap">
        <pc:chgData name="Joseph Marion" userId="8b39c66f-3e30-433f-8261-93ef4470b3b7" providerId="ADAL" clId="{604021CC-7E50-43FE-A694-7F9605A80D2C}" dt="2019-12-06T16:50:43.296" v="474" actId="1076"/>
        <pc:sldMkLst>
          <pc:docMk/>
          <pc:sldMk cId="3458400244" sldId="294"/>
        </pc:sldMkLst>
        <pc:spChg chg="mod">
          <ac:chgData name="Joseph Marion" userId="8b39c66f-3e30-433f-8261-93ef4470b3b7" providerId="ADAL" clId="{604021CC-7E50-43FE-A694-7F9605A80D2C}" dt="2019-12-06T16:41:43.408" v="414" actId="26606"/>
          <ac:spMkLst>
            <pc:docMk/>
            <pc:sldMk cId="3458400244" sldId="294"/>
            <ac:spMk id="2" creationId="{B226CC95-A8F8-4F13-A656-6AA65B5E7B50}"/>
          </ac:spMkLst>
        </pc:spChg>
        <pc:spChg chg="del">
          <ac:chgData name="Joseph Marion" userId="8b39c66f-3e30-433f-8261-93ef4470b3b7" providerId="ADAL" clId="{604021CC-7E50-43FE-A694-7F9605A80D2C}" dt="2019-12-06T16:41:29.748" v="412" actId="478"/>
          <ac:spMkLst>
            <pc:docMk/>
            <pc:sldMk cId="3458400244" sldId="294"/>
            <ac:spMk id="3" creationId="{949191E6-E1E9-4155-BBB4-831B2E0E9184}"/>
          </ac:spMkLst>
        </pc:spChg>
        <pc:spChg chg="add mod">
          <ac:chgData name="Joseph Marion" userId="8b39c66f-3e30-433f-8261-93ef4470b3b7" providerId="ADAL" clId="{604021CC-7E50-43FE-A694-7F9605A80D2C}" dt="2019-12-06T16:41:47.685" v="415" actId="1076"/>
          <ac:spMkLst>
            <pc:docMk/>
            <pc:sldMk cId="3458400244" sldId="294"/>
            <ac:spMk id="4" creationId="{E3CF091C-1498-40C9-A939-84DFB2F41922}"/>
          </ac:spMkLst>
        </pc:spChg>
        <pc:spChg chg="add">
          <ac:chgData name="Joseph Marion" userId="8b39c66f-3e30-433f-8261-93ef4470b3b7" providerId="ADAL" clId="{604021CC-7E50-43FE-A694-7F9605A80D2C}" dt="2019-12-06T16:41:43.408" v="414" actId="26606"/>
          <ac:spMkLst>
            <pc:docMk/>
            <pc:sldMk cId="3458400244" sldId="294"/>
            <ac:spMk id="13" creationId="{4FA533C5-33E3-4611-AF9F-72811D8B26A6}"/>
          </ac:spMkLst>
        </pc:spChg>
        <pc:spChg chg="add">
          <ac:chgData name="Joseph Marion" userId="8b39c66f-3e30-433f-8261-93ef4470b3b7" providerId="ADAL" clId="{604021CC-7E50-43FE-A694-7F9605A80D2C}" dt="2019-12-06T16:41:43.408" v="414" actId="26606"/>
          <ac:spMkLst>
            <pc:docMk/>
            <pc:sldMk cId="3458400244" sldId="294"/>
            <ac:spMk id="19" creationId="{87F0FDC4-AD8C-47D9-9131-623C98ADB0AE}"/>
          </ac:spMkLst>
        </pc:spChg>
        <pc:spChg chg="add">
          <ac:chgData name="Joseph Marion" userId="8b39c66f-3e30-433f-8261-93ef4470b3b7" providerId="ADAL" clId="{604021CC-7E50-43FE-A694-7F9605A80D2C}" dt="2019-12-06T16:41:43.408" v="414" actId="26606"/>
          <ac:spMkLst>
            <pc:docMk/>
            <pc:sldMk cId="3458400244" sldId="294"/>
            <ac:spMk id="21" creationId="{F21B5EDC-5485-4264-891C-5B291E5397A5}"/>
          </ac:spMkLst>
        </pc:spChg>
        <pc:spChg chg="add">
          <ac:chgData name="Joseph Marion" userId="8b39c66f-3e30-433f-8261-93ef4470b3b7" providerId="ADAL" clId="{604021CC-7E50-43FE-A694-7F9605A80D2C}" dt="2019-12-06T16:41:43.408" v="414" actId="26606"/>
          <ac:spMkLst>
            <pc:docMk/>
            <pc:sldMk cId="3458400244" sldId="294"/>
            <ac:spMk id="23" creationId="{E7ADA758-6D6A-4E4E-88F7-1B5038A0EF3E}"/>
          </ac:spMkLst>
        </pc:spChg>
        <pc:spChg chg="add">
          <ac:chgData name="Joseph Marion" userId="8b39c66f-3e30-433f-8261-93ef4470b3b7" providerId="ADAL" clId="{604021CC-7E50-43FE-A694-7F9605A80D2C}" dt="2019-12-06T16:41:43.408" v="414" actId="26606"/>
          <ac:spMkLst>
            <pc:docMk/>
            <pc:sldMk cId="3458400244" sldId="294"/>
            <ac:spMk id="25" creationId="{96D7C53C-B0E3-427C-B58C-BBF279079FA4}"/>
          </ac:spMkLst>
        </pc:spChg>
        <pc:picChg chg="add">
          <ac:chgData name="Joseph Marion" userId="8b39c66f-3e30-433f-8261-93ef4470b3b7" providerId="ADAL" clId="{604021CC-7E50-43FE-A694-7F9605A80D2C}" dt="2019-12-06T16:41:43.408" v="414" actId="26606"/>
          <ac:picMkLst>
            <pc:docMk/>
            <pc:sldMk cId="3458400244" sldId="294"/>
            <ac:picMk id="9" creationId="{91B28F63-CF00-448F-B141-FE33C33B1891}"/>
          </ac:picMkLst>
        </pc:picChg>
        <pc:picChg chg="add">
          <ac:chgData name="Joseph Marion" userId="8b39c66f-3e30-433f-8261-93ef4470b3b7" providerId="ADAL" clId="{604021CC-7E50-43FE-A694-7F9605A80D2C}" dt="2019-12-06T16:41:43.408" v="414" actId="26606"/>
          <ac:picMkLst>
            <pc:docMk/>
            <pc:sldMk cId="3458400244" sldId="294"/>
            <ac:picMk id="11" creationId="{2AE609E2-8522-44E4-9077-980E5BCF3E14}"/>
          </ac:picMkLst>
        </pc:picChg>
        <pc:picChg chg="add mod">
          <ac:chgData name="Joseph Marion" userId="8b39c66f-3e30-433f-8261-93ef4470b3b7" providerId="ADAL" clId="{604021CC-7E50-43FE-A694-7F9605A80D2C}" dt="2019-12-06T16:50:43.296" v="474" actId="1076"/>
          <ac:picMkLst>
            <pc:docMk/>
            <pc:sldMk cId="3458400244" sldId="294"/>
            <ac:picMk id="14" creationId="{EAD30D2D-7DA8-46BA-B86A-24BFB46ED9DF}"/>
          </ac:picMkLst>
        </pc:picChg>
        <pc:picChg chg="add">
          <ac:chgData name="Joseph Marion" userId="8b39c66f-3e30-433f-8261-93ef4470b3b7" providerId="ADAL" clId="{604021CC-7E50-43FE-A694-7F9605A80D2C}" dt="2019-12-06T16:41:43.408" v="414" actId="26606"/>
          <ac:picMkLst>
            <pc:docMk/>
            <pc:sldMk cId="3458400244" sldId="294"/>
            <ac:picMk id="15" creationId="{8949AD42-25FD-4C3D-9EEE-B7FEC5809988}"/>
          </ac:picMkLst>
        </pc:picChg>
        <pc:picChg chg="add">
          <ac:chgData name="Joseph Marion" userId="8b39c66f-3e30-433f-8261-93ef4470b3b7" providerId="ADAL" clId="{604021CC-7E50-43FE-A694-7F9605A80D2C}" dt="2019-12-06T16:41:43.408" v="414" actId="26606"/>
          <ac:picMkLst>
            <pc:docMk/>
            <pc:sldMk cId="3458400244" sldId="294"/>
            <ac:picMk id="17" creationId="{6AC7D913-60B7-4603-881B-831DA5D3A940}"/>
          </ac:picMkLst>
        </pc:picChg>
      </pc:sldChg>
      <pc:sldChg chg="addSp delSp modSp mod setBg setClrOvrMap">
        <pc:chgData name="Joseph Marion" userId="8b39c66f-3e30-433f-8261-93ef4470b3b7" providerId="ADAL" clId="{604021CC-7E50-43FE-A694-7F9605A80D2C}" dt="2019-12-06T16:50:47.301" v="475"/>
        <pc:sldMkLst>
          <pc:docMk/>
          <pc:sldMk cId="3638446701" sldId="295"/>
        </pc:sldMkLst>
        <pc:spChg chg="mod">
          <ac:chgData name="Joseph Marion" userId="8b39c66f-3e30-433f-8261-93ef4470b3b7" providerId="ADAL" clId="{604021CC-7E50-43FE-A694-7F9605A80D2C}" dt="2019-12-06T16:42:08.546" v="417" actId="26606"/>
          <ac:spMkLst>
            <pc:docMk/>
            <pc:sldMk cId="3638446701" sldId="295"/>
            <ac:spMk id="2" creationId="{387D9371-24D5-48ED-B402-325799D71DA7}"/>
          </ac:spMkLst>
        </pc:spChg>
        <pc:spChg chg="del">
          <ac:chgData name="Joseph Marion" userId="8b39c66f-3e30-433f-8261-93ef4470b3b7" providerId="ADAL" clId="{604021CC-7E50-43FE-A694-7F9605A80D2C}" dt="2019-12-06T16:41:53.964" v="416" actId="478"/>
          <ac:spMkLst>
            <pc:docMk/>
            <pc:sldMk cId="3638446701" sldId="295"/>
            <ac:spMk id="3" creationId="{4F976E72-A682-4269-A649-1B04B0C65E24}"/>
          </ac:spMkLst>
        </pc:spChg>
        <pc:spChg chg="add">
          <ac:chgData name="Joseph Marion" userId="8b39c66f-3e30-433f-8261-93ef4470b3b7" providerId="ADAL" clId="{604021CC-7E50-43FE-A694-7F9605A80D2C}" dt="2019-12-06T16:42:08.546" v="417" actId="26606"/>
          <ac:spMkLst>
            <pc:docMk/>
            <pc:sldMk cId="3638446701" sldId="295"/>
            <ac:spMk id="11" creationId="{4FA533C5-33E3-4611-AF9F-72811D8B26A6}"/>
          </ac:spMkLst>
        </pc:spChg>
        <pc:spChg chg="add">
          <ac:chgData name="Joseph Marion" userId="8b39c66f-3e30-433f-8261-93ef4470b3b7" providerId="ADAL" clId="{604021CC-7E50-43FE-A694-7F9605A80D2C}" dt="2019-12-06T16:42:12.642" v="418"/>
          <ac:spMkLst>
            <pc:docMk/>
            <pc:sldMk cId="3638446701" sldId="295"/>
            <ac:spMk id="14" creationId="{F6231CBB-C41C-4F4C-B2ED-4C563A8AC335}"/>
          </ac:spMkLst>
        </pc:spChg>
        <pc:spChg chg="add">
          <ac:chgData name="Joseph Marion" userId="8b39c66f-3e30-433f-8261-93ef4470b3b7" providerId="ADAL" clId="{604021CC-7E50-43FE-A694-7F9605A80D2C}" dt="2019-12-06T16:42:08.546" v="417" actId="26606"/>
          <ac:spMkLst>
            <pc:docMk/>
            <pc:sldMk cId="3638446701" sldId="295"/>
            <ac:spMk id="17" creationId="{87F0FDC4-AD8C-47D9-9131-623C98ADB0AE}"/>
          </ac:spMkLst>
        </pc:spChg>
        <pc:spChg chg="add">
          <ac:chgData name="Joseph Marion" userId="8b39c66f-3e30-433f-8261-93ef4470b3b7" providerId="ADAL" clId="{604021CC-7E50-43FE-A694-7F9605A80D2C}" dt="2019-12-06T16:42:08.546" v="417" actId="26606"/>
          <ac:spMkLst>
            <pc:docMk/>
            <pc:sldMk cId="3638446701" sldId="295"/>
            <ac:spMk id="19" creationId="{DE27238C-8EAF-4098-86E6-7723B7DAE601}"/>
          </ac:spMkLst>
        </pc:spChg>
        <pc:spChg chg="add">
          <ac:chgData name="Joseph Marion" userId="8b39c66f-3e30-433f-8261-93ef4470b3b7" providerId="ADAL" clId="{604021CC-7E50-43FE-A694-7F9605A80D2C}" dt="2019-12-06T16:42:08.546" v="417" actId="26606"/>
          <ac:spMkLst>
            <pc:docMk/>
            <pc:sldMk cId="3638446701" sldId="295"/>
            <ac:spMk id="21" creationId="{992F97B1-1891-4FCC-9E5F-BA97EDB48F89}"/>
          </ac:spMkLst>
        </pc:spChg>
        <pc:spChg chg="add">
          <ac:chgData name="Joseph Marion" userId="8b39c66f-3e30-433f-8261-93ef4470b3b7" providerId="ADAL" clId="{604021CC-7E50-43FE-A694-7F9605A80D2C}" dt="2019-12-06T16:42:08.546" v="417" actId="26606"/>
          <ac:spMkLst>
            <pc:docMk/>
            <pc:sldMk cId="3638446701" sldId="295"/>
            <ac:spMk id="23" creationId="{78C6C821-FEE1-4EB6-9590-C021440C77DE}"/>
          </ac:spMkLst>
        </pc:spChg>
        <pc:spChg chg="add">
          <ac:chgData name="Joseph Marion" userId="8b39c66f-3e30-433f-8261-93ef4470b3b7" providerId="ADAL" clId="{604021CC-7E50-43FE-A694-7F9605A80D2C}" dt="2019-12-06T16:42:08.546" v="417" actId="26606"/>
          <ac:spMkLst>
            <pc:docMk/>
            <pc:sldMk cId="3638446701" sldId="295"/>
            <ac:spMk id="25" creationId="{B61A74B3-E247-44D4-8C48-FAE8E2056401}"/>
          </ac:spMkLst>
        </pc:spChg>
        <pc:picChg chg="add">
          <ac:chgData name="Joseph Marion" userId="8b39c66f-3e30-433f-8261-93ef4470b3b7" providerId="ADAL" clId="{604021CC-7E50-43FE-A694-7F9605A80D2C}" dt="2019-12-06T16:42:08.546" v="417" actId="26606"/>
          <ac:picMkLst>
            <pc:docMk/>
            <pc:sldMk cId="3638446701" sldId="295"/>
            <ac:picMk id="7" creationId="{91B28F63-CF00-448F-B141-FE33C33B1891}"/>
          </ac:picMkLst>
        </pc:picChg>
        <pc:picChg chg="add">
          <ac:chgData name="Joseph Marion" userId="8b39c66f-3e30-433f-8261-93ef4470b3b7" providerId="ADAL" clId="{604021CC-7E50-43FE-A694-7F9605A80D2C}" dt="2019-12-06T16:42:08.546" v="417" actId="26606"/>
          <ac:picMkLst>
            <pc:docMk/>
            <pc:sldMk cId="3638446701" sldId="295"/>
            <ac:picMk id="9" creationId="{2AE609E2-8522-44E4-9077-980E5BCF3E14}"/>
          </ac:picMkLst>
        </pc:picChg>
        <pc:picChg chg="add">
          <ac:chgData name="Joseph Marion" userId="8b39c66f-3e30-433f-8261-93ef4470b3b7" providerId="ADAL" clId="{604021CC-7E50-43FE-A694-7F9605A80D2C}" dt="2019-12-06T16:42:08.546" v="417" actId="26606"/>
          <ac:picMkLst>
            <pc:docMk/>
            <pc:sldMk cId="3638446701" sldId="295"/>
            <ac:picMk id="13" creationId="{8949AD42-25FD-4C3D-9EEE-B7FEC5809988}"/>
          </ac:picMkLst>
        </pc:picChg>
        <pc:picChg chg="add">
          <ac:chgData name="Joseph Marion" userId="8b39c66f-3e30-433f-8261-93ef4470b3b7" providerId="ADAL" clId="{604021CC-7E50-43FE-A694-7F9605A80D2C}" dt="2019-12-06T16:42:08.546" v="417" actId="26606"/>
          <ac:picMkLst>
            <pc:docMk/>
            <pc:sldMk cId="3638446701" sldId="295"/>
            <ac:picMk id="15" creationId="{6AC7D913-60B7-4603-881B-831DA5D3A940}"/>
          </ac:picMkLst>
        </pc:picChg>
        <pc:picChg chg="add">
          <ac:chgData name="Joseph Marion" userId="8b39c66f-3e30-433f-8261-93ef4470b3b7" providerId="ADAL" clId="{604021CC-7E50-43FE-A694-7F9605A80D2C}" dt="2019-12-06T16:50:47.301" v="475"/>
          <ac:picMkLst>
            <pc:docMk/>
            <pc:sldMk cId="3638446701" sldId="295"/>
            <ac:picMk id="16" creationId="{8165C8E4-6D5F-47BA-AA14-1D9A9A59F43E}"/>
          </ac:picMkLst>
        </pc:picChg>
      </pc:sldChg>
      <pc:sldChg chg="addSp">
        <pc:chgData name="Joseph Marion" userId="8b39c66f-3e30-433f-8261-93ef4470b3b7" providerId="ADAL" clId="{604021CC-7E50-43FE-A694-7F9605A80D2C}" dt="2019-12-06T16:32:50.468" v="350"/>
        <pc:sldMkLst>
          <pc:docMk/>
          <pc:sldMk cId="3981568404" sldId="296"/>
        </pc:sldMkLst>
        <pc:spChg chg="add">
          <ac:chgData name="Joseph Marion" userId="8b39c66f-3e30-433f-8261-93ef4470b3b7" providerId="ADAL" clId="{604021CC-7E50-43FE-A694-7F9605A80D2C}" dt="2019-12-06T16:32:50.468" v="350"/>
          <ac:spMkLst>
            <pc:docMk/>
            <pc:sldMk cId="3981568404" sldId="296"/>
            <ac:spMk id="5" creationId="{B86BDF78-F73C-457B-AA94-D9E12FCA955A}"/>
          </ac:spMkLst>
        </pc:spChg>
      </pc:sldChg>
      <pc:sldChg chg="addSp delSp modSp del mod setBg modClrScheme chgLayout">
        <pc:chgData name="Joseph Marion" userId="8b39c66f-3e30-433f-8261-93ef4470b3b7" providerId="ADAL" clId="{604021CC-7E50-43FE-A694-7F9605A80D2C}" dt="2019-12-06T16:03:20.513" v="91" actId="2696"/>
        <pc:sldMkLst>
          <pc:docMk/>
          <pc:sldMk cId="4253778627" sldId="296"/>
        </pc:sldMkLst>
        <pc:spChg chg="mod">
          <ac:chgData name="Joseph Marion" userId="8b39c66f-3e30-433f-8261-93ef4470b3b7" providerId="ADAL" clId="{604021CC-7E50-43FE-A694-7F9605A80D2C}" dt="2019-12-06T15:55:38.940" v="52" actId="14100"/>
          <ac:spMkLst>
            <pc:docMk/>
            <pc:sldMk cId="4253778627" sldId="296"/>
            <ac:spMk id="3" creationId="{00000000-0000-0000-0000-000000000000}"/>
          </ac:spMkLst>
        </pc:spChg>
        <pc:spChg chg="mod">
          <ac:chgData name="Joseph Marion" userId="8b39c66f-3e30-433f-8261-93ef4470b3b7" providerId="ADAL" clId="{604021CC-7E50-43FE-A694-7F9605A80D2C}" dt="2019-12-06T15:55:03.433" v="43" actId="26606"/>
          <ac:spMkLst>
            <pc:docMk/>
            <pc:sldMk cId="4253778627" sldId="296"/>
            <ac:spMk id="4" creationId="{00000000-0000-0000-0000-000000000000}"/>
          </ac:spMkLst>
        </pc:spChg>
        <pc:spChg chg="add del mod">
          <ac:chgData name="Joseph Marion" userId="8b39c66f-3e30-433f-8261-93ef4470b3b7" providerId="ADAL" clId="{604021CC-7E50-43FE-A694-7F9605A80D2C}" dt="2019-12-06T15:55:14.354" v="45" actId="478"/>
          <ac:spMkLst>
            <pc:docMk/>
            <pc:sldMk cId="4253778627" sldId="296"/>
            <ac:spMk id="12" creationId="{3B2546E8-F00F-414A-8C3A-FD65F52A7909}"/>
          </ac:spMkLst>
        </pc:spChg>
        <pc:picChg chg="add mod ord">
          <ac:chgData name="Joseph Marion" userId="8b39c66f-3e30-433f-8261-93ef4470b3b7" providerId="ADAL" clId="{604021CC-7E50-43FE-A694-7F9605A80D2C}" dt="2019-12-06T15:55:07.033" v="44" actId="14100"/>
          <ac:picMkLst>
            <pc:docMk/>
            <pc:sldMk cId="4253778627" sldId="296"/>
            <ac:picMk id="7" creationId="{2A1B02A3-D6C7-4144-9195-F4D7DEF7C221}"/>
          </ac:picMkLst>
        </pc:picChg>
      </pc:sldChg>
      <pc:sldChg chg="addSp delSp modSp mod setBg modClrScheme chgLayout">
        <pc:chgData name="Joseph Marion" userId="8b39c66f-3e30-433f-8261-93ef4470b3b7" providerId="ADAL" clId="{604021CC-7E50-43FE-A694-7F9605A80D2C}" dt="2019-12-06T16:38:29.611" v="383" actId="113"/>
        <pc:sldMkLst>
          <pc:docMk/>
          <pc:sldMk cId="1373678153" sldId="297"/>
        </pc:sldMkLst>
        <pc:spChg chg="mod">
          <ac:chgData name="Joseph Marion" userId="8b39c66f-3e30-433f-8261-93ef4470b3b7" providerId="ADAL" clId="{604021CC-7E50-43FE-A694-7F9605A80D2C}" dt="2019-12-06T16:38:29.611" v="383" actId="113"/>
          <ac:spMkLst>
            <pc:docMk/>
            <pc:sldMk cId="1373678153" sldId="297"/>
            <ac:spMk id="3" creationId="{00000000-0000-0000-0000-000000000000}"/>
          </ac:spMkLst>
        </pc:spChg>
        <pc:spChg chg="del mod">
          <ac:chgData name="Joseph Marion" userId="8b39c66f-3e30-433f-8261-93ef4470b3b7" providerId="ADAL" clId="{604021CC-7E50-43FE-A694-7F9605A80D2C}" dt="2019-12-06T16:38:10.174" v="379" actId="478"/>
          <ac:spMkLst>
            <pc:docMk/>
            <pc:sldMk cId="1373678153" sldId="297"/>
            <ac:spMk id="4" creationId="{00000000-0000-0000-0000-000000000000}"/>
          </ac:spMkLst>
        </pc:spChg>
        <pc:spChg chg="add">
          <ac:chgData name="Joseph Marion" userId="8b39c66f-3e30-433f-8261-93ef4470b3b7" providerId="ADAL" clId="{604021CC-7E50-43FE-A694-7F9605A80D2C}" dt="2019-12-06T16:38:11.982" v="380"/>
          <ac:spMkLst>
            <pc:docMk/>
            <pc:sldMk cId="1373678153" sldId="297"/>
            <ac:spMk id="11" creationId="{1AFEFCF6-BE95-4ECA-BEDD-F6973C5CE2E7}"/>
          </ac:spMkLst>
        </pc:spChg>
        <pc:spChg chg="add del mod">
          <ac:chgData name="Joseph Marion" userId="8b39c66f-3e30-433f-8261-93ef4470b3b7" providerId="ADAL" clId="{604021CC-7E50-43FE-A694-7F9605A80D2C}" dt="2019-12-06T16:17:27.993" v="220" actId="26606"/>
          <ac:spMkLst>
            <pc:docMk/>
            <pc:sldMk cId="1373678153" sldId="297"/>
            <ac:spMk id="12" creationId="{5EBFF945-3A81-42AE-890D-4B7218CF0FF5}"/>
          </ac:spMkLst>
        </pc:spChg>
        <pc:spChg chg="add del mod">
          <ac:chgData name="Joseph Marion" userId="8b39c66f-3e30-433f-8261-93ef4470b3b7" providerId="ADAL" clId="{604021CC-7E50-43FE-A694-7F9605A80D2C}" dt="2019-12-06T16:17:29.640" v="222" actId="26606"/>
          <ac:spMkLst>
            <pc:docMk/>
            <pc:sldMk cId="1373678153" sldId="297"/>
            <ac:spMk id="14" creationId="{0FFD037C-28ED-431F-B219-883C5C4CC6A9}"/>
          </ac:spMkLst>
        </pc:spChg>
        <pc:spChg chg="add del mod">
          <ac:chgData name="Joseph Marion" userId="8b39c66f-3e30-433f-8261-93ef4470b3b7" providerId="ADAL" clId="{604021CC-7E50-43FE-A694-7F9605A80D2C}" dt="2019-12-06T16:17:45.625" v="226" actId="478"/>
          <ac:spMkLst>
            <pc:docMk/>
            <pc:sldMk cId="1373678153" sldId="297"/>
            <ac:spMk id="16" creationId="{B8120EA7-D2DA-4972-B690-EA38F612199C}"/>
          </ac:spMkLst>
        </pc:spChg>
        <pc:picChg chg="add mod ord">
          <ac:chgData name="Joseph Marion" userId="8b39c66f-3e30-433f-8261-93ef4470b3b7" providerId="ADAL" clId="{604021CC-7E50-43FE-A694-7F9605A80D2C}" dt="2019-12-06T16:17:51.261" v="227" actId="1076"/>
          <ac:picMkLst>
            <pc:docMk/>
            <pc:sldMk cId="1373678153" sldId="297"/>
            <ac:picMk id="7" creationId="{D46AD53F-CDE5-47BC-801F-B77A72DA84BD}"/>
          </ac:picMkLst>
        </pc:picChg>
      </pc:sldChg>
      <pc:sldMasterChg chg="addSp modTransition modSldLayout">
        <pc:chgData name="Joseph Marion" userId="8b39c66f-3e30-433f-8261-93ef4470b3b7" providerId="ADAL" clId="{604021CC-7E50-43FE-A694-7F9605A80D2C}" dt="2019-12-06T16:19:45.212" v="249"/>
        <pc:sldMasterMkLst>
          <pc:docMk/>
          <pc:sldMasterMk cId="571361578" sldId="2147483756"/>
        </pc:sldMasterMkLst>
        <pc:spChg chg="add">
          <ac:chgData name="Joseph Marion" userId="8b39c66f-3e30-433f-8261-93ef4470b3b7" providerId="ADAL" clId="{604021CC-7E50-43FE-A694-7F9605A80D2C}" dt="2019-12-06T16:19:32.926" v="245"/>
          <ac:spMkLst>
            <pc:docMk/>
            <pc:sldMasterMk cId="571361578" sldId="2147483756"/>
            <ac:spMk id="13" creationId="{B59CD73B-C701-41F9-B52D-A40029B7AB8C}"/>
          </ac:spMkLst>
        </pc:spChg>
        <pc:spChg chg="add">
          <ac:chgData name="Joseph Marion" userId="8b39c66f-3e30-433f-8261-93ef4470b3b7" providerId="ADAL" clId="{604021CC-7E50-43FE-A694-7F9605A80D2C}" dt="2019-12-06T16:19:32.926" v="245"/>
          <ac:spMkLst>
            <pc:docMk/>
            <pc:sldMasterMk cId="571361578" sldId="2147483756"/>
            <ac:spMk id="15" creationId="{FC76D4D6-52C8-49F1-B1BC-A7222C8450B1}"/>
          </ac:spMkLst>
        </pc:spChg>
        <pc:picChg chg="add">
          <ac:chgData name="Joseph Marion" userId="8b39c66f-3e30-433f-8261-93ef4470b3b7" providerId="ADAL" clId="{604021CC-7E50-43FE-A694-7F9605A80D2C}" dt="2019-12-06T16:19:32.926" v="245"/>
          <ac:picMkLst>
            <pc:docMk/>
            <pc:sldMasterMk cId="571361578" sldId="2147483756"/>
            <ac:picMk id="14" creationId="{7A4EAD4A-488E-4A9B-82C1-27EC991E3FFA}"/>
          </ac:picMkLst>
        </pc:picChg>
        <pc:sldLayoutChg chg="addSp modTransition">
          <pc:chgData name="Joseph Marion" userId="8b39c66f-3e30-433f-8261-93ef4470b3b7" providerId="ADAL" clId="{604021CC-7E50-43FE-A694-7F9605A80D2C}" dt="2019-12-06T16:19:45.212" v="249"/>
          <pc:sldLayoutMkLst>
            <pc:docMk/>
            <pc:sldMasterMk cId="571361578" sldId="2147483756"/>
            <pc:sldLayoutMk cId="3239227232" sldId="2147483757"/>
          </pc:sldLayoutMkLst>
          <pc:spChg chg="add">
            <ac:chgData name="Joseph Marion" userId="8b39c66f-3e30-433f-8261-93ef4470b3b7" providerId="ADAL" clId="{604021CC-7E50-43FE-A694-7F9605A80D2C}" dt="2019-12-06T16:19:32.926" v="245"/>
            <ac:spMkLst>
              <pc:docMk/>
              <pc:sldMasterMk cId="571361578" sldId="2147483756"/>
              <pc:sldLayoutMk cId="3239227232" sldId="2147483757"/>
              <ac:spMk id="12" creationId="{570A3498-D9F1-44FE-B6B7-864E3C892FA5}"/>
            </ac:spMkLst>
          </pc:spChg>
        </pc:sldLayoutChg>
        <pc:sldLayoutChg chg="modTransition">
          <pc:chgData name="Joseph Marion" userId="8b39c66f-3e30-433f-8261-93ef4470b3b7" providerId="ADAL" clId="{604021CC-7E50-43FE-A694-7F9605A80D2C}" dt="2019-12-06T16:19:45.212" v="249"/>
          <pc:sldLayoutMkLst>
            <pc:docMk/>
            <pc:sldMasterMk cId="571361578" sldId="2147483756"/>
            <pc:sldLayoutMk cId="2020198748" sldId="2147483758"/>
          </pc:sldLayoutMkLst>
        </pc:sldLayoutChg>
        <pc:sldLayoutChg chg="addSp modTransition">
          <pc:chgData name="Joseph Marion" userId="8b39c66f-3e30-433f-8261-93ef4470b3b7" providerId="ADAL" clId="{604021CC-7E50-43FE-A694-7F9605A80D2C}" dt="2019-12-06T16:19:45.212" v="249"/>
          <pc:sldLayoutMkLst>
            <pc:docMk/>
            <pc:sldMasterMk cId="571361578" sldId="2147483756"/>
            <pc:sldLayoutMk cId="254416560" sldId="2147483759"/>
          </pc:sldLayoutMkLst>
          <pc:spChg chg="add">
            <ac:chgData name="Joseph Marion" userId="8b39c66f-3e30-433f-8261-93ef4470b3b7" providerId="ADAL" clId="{604021CC-7E50-43FE-A694-7F9605A80D2C}" dt="2019-12-06T16:19:32.926" v="245"/>
            <ac:spMkLst>
              <pc:docMk/>
              <pc:sldMasterMk cId="571361578" sldId="2147483756"/>
              <pc:sldLayoutMk cId="254416560" sldId="2147483759"/>
              <ac:spMk id="7" creationId="{B2166D47-8D6D-45E9-B486-F110E7B6A0DB}"/>
            </ac:spMkLst>
          </pc:spChg>
          <pc:spChg chg="add">
            <ac:chgData name="Joseph Marion" userId="8b39c66f-3e30-433f-8261-93ef4470b3b7" providerId="ADAL" clId="{604021CC-7E50-43FE-A694-7F9605A80D2C}" dt="2019-12-06T16:19:32.926" v="245"/>
            <ac:spMkLst>
              <pc:docMk/>
              <pc:sldMasterMk cId="571361578" sldId="2147483756"/>
              <pc:sldLayoutMk cId="254416560" sldId="2147483759"/>
              <ac:spMk id="9" creationId="{2E7F927A-6CB5-4B3F-A094-EFF4C71AD7CB}"/>
            </ac:spMkLst>
          </pc:spChg>
          <pc:picChg chg="add">
            <ac:chgData name="Joseph Marion" userId="8b39c66f-3e30-433f-8261-93ef4470b3b7" providerId="ADAL" clId="{604021CC-7E50-43FE-A694-7F9605A80D2C}" dt="2019-12-06T16:19:32.926" v="245"/>
            <ac:picMkLst>
              <pc:docMk/>
              <pc:sldMasterMk cId="571361578" sldId="2147483756"/>
              <pc:sldLayoutMk cId="254416560" sldId="2147483759"/>
              <ac:picMk id="8" creationId="{0AD8FE55-8637-4743-93A9-9AC390371978}"/>
            </ac:picMkLst>
          </pc:picChg>
        </pc:sldLayoutChg>
        <pc:sldLayoutChg chg="modTransition">
          <pc:chgData name="Joseph Marion" userId="8b39c66f-3e30-433f-8261-93ef4470b3b7" providerId="ADAL" clId="{604021CC-7E50-43FE-A694-7F9605A80D2C}" dt="2019-12-06T16:19:45.212" v="249"/>
          <pc:sldLayoutMkLst>
            <pc:docMk/>
            <pc:sldMasterMk cId="571361578" sldId="2147483756"/>
            <pc:sldLayoutMk cId="1818380305" sldId="2147483760"/>
          </pc:sldLayoutMkLst>
        </pc:sldLayoutChg>
        <pc:sldLayoutChg chg="modTransition">
          <pc:chgData name="Joseph Marion" userId="8b39c66f-3e30-433f-8261-93ef4470b3b7" providerId="ADAL" clId="{604021CC-7E50-43FE-A694-7F9605A80D2C}" dt="2019-12-06T16:19:45.212" v="249"/>
          <pc:sldLayoutMkLst>
            <pc:docMk/>
            <pc:sldMasterMk cId="571361578" sldId="2147483756"/>
            <pc:sldLayoutMk cId="1442145544" sldId="2147483761"/>
          </pc:sldLayoutMkLst>
        </pc:sldLayoutChg>
        <pc:sldLayoutChg chg="modTransition">
          <pc:chgData name="Joseph Marion" userId="8b39c66f-3e30-433f-8261-93ef4470b3b7" providerId="ADAL" clId="{604021CC-7E50-43FE-A694-7F9605A80D2C}" dt="2019-12-06T16:19:45.212" v="249"/>
          <pc:sldLayoutMkLst>
            <pc:docMk/>
            <pc:sldMasterMk cId="571361578" sldId="2147483756"/>
            <pc:sldLayoutMk cId="2312922196" sldId="2147483762"/>
          </pc:sldLayoutMkLst>
        </pc:sldLayoutChg>
        <pc:sldLayoutChg chg="addSp modTransition">
          <pc:chgData name="Joseph Marion" userId="8b39c66f-3e30-433f-8261-93ef4470b3b7" providerId="ADAL" clId="{604021CC-7E50-43FE-A694-7F9605A80D2C}" dt="2019-12-06T16:19:45.212" v="249"/>
          <pc:sldLayoutMkLst>
            <pc:docMk/>
            <pc:sldMasterMk cId="571361578" sldId="2147483756"/>
            <pc:sldLayoutMk cId="255561615" sldId="2147483763"/>
          </pc:sldLayoutMkLst>
          <pc:spChg chg="add">
            <ac:chgData name="Joseph Marion" userId="8b39c66f-3e30-433f-8261-93ef4470b3b7" providerId="ADAL" clId="{604021CC-7E50-43FE-A694-7F9605A80D2C}" dt="2019-12-06T16:19:32.926" v="245"/>
            <ac:spMkLst>
              <pc:docMk/>
              <pc:sldMasterMk cId="571361578" sldId="2147483756"/>
              <pc:sldLayoutMk cId="255561615" sldId="2147483763"/>
              <ac:spMk id="5" creationId="{D7A2D6A8-C95E-4970-8743-43FF1237991A}"/>
            </ac:spMkLst>
          </pc:spChg>
        </pc:sldLayoutChg>
        <pc:sldLayoutChg chg="addSp modTransition">
          <pc:chgData name="Joseph Marion" userId="8b39c66f-3e30-433f-8261-93ef4470b3b7" providerId="ADAL" clId="{604021CC-7E50-43FE-A694-7F9605A80D2C}" dt="2019-12-06T16:19:45.212" v="249"/>
          <pc:sldLayoutMkLst>
            <pc:docMk/>
            <pc:sldMasterMk cId="571361578" sldId="2147483756"/>
            <pc:sldLayoutMk cId="2171442329" sldId="2147483764"/>
          </pc:sldLayoutMkLst>
          <pc:spChg chg="add">
            <ac:chgData name="Joseph Marion" userId="8b39c66f-3e30-433f-8261-93ef4470b3b7" providerId="ADAL" clId="{604021CC-7E50-43FE-A694-7F9605A80D2C}" dt="2019-12-06T16:19:32.926" v="245"/>
            <ac:spMkLst>
              <pc:docMk/>
              <pc:sldMasterMk cId="571361578" sldId="2147483756"/>
              <pc:sldLayoutMk cId="2171442329" sldId="2147483764"/>
              <ac:spMk id="9" creationId="{199C1A2C-D826-4EC3-AE85-DF8CF7AFA640}"/>
            </ac:spMkLst>
          </pc:spChg>
          <pc:spChg chg="add">
            <ac:chgData name="Joseph Marion" userId="8b39c66f-3e30-433f-8261-93ef4470b3b7" providerId="ADAL" clId="{604021CC-7E50-43FE-A694-7F9605A80D2C}" dt="2019-12-06T16:19:32.926" v="245"/>
            <ac:spMkLst>
              <pc:docMk/>
              <pc:sldMasterMk cId="571361578" sldId="2147483756"/>
              <pc:sldLayoutMk cId="2171442329" sldId="2147483764"/>
              <ac:spMk id="11" creationId="{070D3B12-E6FC-40A8-B2EC-32C1D0913DEF}"/>
            </ac:spMkLst>
          </pc:spChg>
          <pc:picChg chg="add">
            <ac:chgData name="Joseph Marion" userId="8b39c66f-3e30-433f-8261-93ef4470b3b7" providerId="ADAL" clId="{604021CC-7E50-43FE-A694-7F9605A80D2C}" dt="2019-12-06T16:19:32.926" v="245"/>
            <ac:picMkLst>
              <pc:docMk/>
              <pc:sldMasterMk cId="571361578" sldId="2147483756"/>
              <pc:sldLayoutMk cId="2171442329" sldId="2147483764"/>
              <ac:picMk id="8" creationId="{4E1E8AED-A321-451A-A835-00FEA582A725}"/>
            </ac:picMkLst>
          </pc:picChg>
          <pc:picChg chg="add">
            <ac:chgData name="Joseph Marion" userId="8b39c66f-3e30-433f-8261-93ef4470b3b7" providerId="ADAL" clId="{604021CC-7E50-43FE-A694-7F9605A80D2C}" dt="2019-12-06T16:19:32.926" v="245"/>
            <ac:picMkLst>
              <pc:docMk/>
              <pc:sldMasterMk cId="571361578" sldId="2147483756"/>
              <pc:sldLayoutMk cId="2171442329" sldId="2147483764"/>
              <ac:picMk id="10" creationId="{3E4316F2-DCBF-42A5-8E91-F5BFDA00C4A4}"/>
            </ac:picMkLst>
          </pc:picChg>
        </pc:sldLayoutChg>
        <pc:sldLayoutChg chg="addSp modTransition">
          <pc:chgData name="Joseph Marion" userId="8b39c66f-3e30-433f-8261-93ef4470b3b7" providerId="ADAL" clId="{604021CC-7E50-43FE-A694-7F9605A80D2C}" dt="2019-12-06T16:19:45.212" v="249"/>
          <pc:sldLayoutMkLst>
            <pc:docMk/>
            <pc:sldMasterMk cId="571361578" sldId="2147483756"/>
            <pc:sldLayoutMk cId="61241722" sldId="2147483765"/>
          </pc:sldLayoutMkLst>
          <pc:spChg chg="add">
            <ac:chgData name="Joseph Marion" userId="8b39c66f-3e30-433f-8261-93ef4470b3b7" providerId="ADAL" clId="{604021CC-7E50-43FE-A694-7F9605A80D2C}" dt="2019-12-06T16:19:32.926" v="245"/>
            <ac:spMkLst>
              <pc:docMk/>
              <pc:sldMasterMk cId="571361578" sldId="2147483756"/>
              <pc:sldLayoutMk cId="61241722" sldId="2147483765"/>
              <ac:spMk id="8" creationId="{DDB642D4-347B-4FC5-8EFD-8BCE08DBB313}"/>
            </ac:spMkLst>
          </pc:spChg>
        </pc:sldLayoutChg>
        <pc:sldLayoutChg chg="modTransition">
          <pc:chgData name="Joseph Marion" userId="8b39c66f-3e30-433f-8261-93ef4470b3b7" providerId="ADAL" clId="{604021CC-7E50-43FE-A694-7F9605A80D2C}" dt="2019-12-06T16:19:45.212" v="249"/>
          <pc:sldLayoutMkLst>
            <pc:docMk/>
            <pc:sldMasterMk cId="571361578" sldId="2147483756"/>
            <pc:sldLayoutMk cId="3903655522" sldId="2147483772"/>
          </pc:sldLayoutMkLst>
        </pc:sldLayoutChg>
        <pc:sldLayoutChg chg="modTransition">
          <pc:chgData name="Joseph Marion" userId="8b39c66f-3e30-433f-8261-93ef4470b3b7" providerId="ADAL" clId="{604021CC-7E50-43FE-A694-7F9605A80D2C}" dt="2019-12-06T16:19:45.212" v="249"/>
          <pc:sldLayoutMkLst>
            <pc:docMk/>
            <pc:sldMasterMk cId="571361578" sldId="2147483756"/>
            <pc:sldLayoutMk cId="57657032" sldId="2147483773"/>
          </pc:sldLayoutMkLst>
        </pc:sldLayoutChg>
      </pc:sldMasterChg>
      <pc:sldMasterChg chg="addSp delSp modSp modTransition modSldLayout">
        <pc:chgData name="Joseph Marion" userId="8b39c66f-3e30-433f-8261-93ef4470b3b7" providerId="ADAL" clId="{604021CC-7E50-43FE-A694-7F9605A80D2C}" dt="2019-12-06T16:48:24.641" v="455" actId="478"/>
        <pc:sldMasterMkLst>
          <pc:docMk/>
          <pc:sldMasterMk cId="3839693565" sldId="2147483756"/>
        </pc:sldMasterMkLst>
        <pc:spChg chg="del">
          <ac:chgData name="Joseph Marion" userId="8b39c66f-3e30-433f-8261-93ef4470b3b7" providerId="ADAL" clId="{604021CC-7E50-43FE-A694-7F9605A80D2C}" dt="2019-12-06T16:24:01.393" v="308" actId="478"/>
          <ac:spMkLst>
            <pc:docMk/>
            <pc:sldMasterMk cId="3839693565" sldId="2147483756"/>
            <ac:spMk id="6" creationId="{00000000-0000-0000-0000-000000000000}"/>
          </ac:spMkLst>
        </pc:spChg>
        <pc:spChg chg="add">
          <ac:chgData name="Joseph Marion" userId="8b39c66f-3e30-433f-8261-93ef4470b3b7" providerId="ADAL" clId="{604021CC-7E50-43FE-A694-7F9605A80D2C}" dt="2019-12-06T16:19:54.531" v="250"/>
          <ac:spMkLst>
            <pc:docMk/>
            <pc:sldMasterMk cId="3839693565" sldId="2147483756"/>
            <ac:spMk id="13" creationId="{B55452FD-A0D7-4860-B076-26FB1EEAE877}"/>
          </ac:spMkLst>
        </pc:spChg>
        <pc:spChg chg="mod">
          <ac:chgData name="Joseph Marion" userId="8b39c66f-3e30-433f-8261-93ef4470b3b7" providerId="ADAL" clId="{604021CC-7E50-43FE-A694-7F9605A80D2C}" dt="2019-12-06T16:47:39.785" v="453" actId="14100"/>
          <ac:spMkLst>
            <pc:docMk/>
            <pc:sldMasterMk cId="3839693565" sldId="2147483756"/>
            <ac:spMk id="14" creationId="{00000000-0000-0000-0000-000000000000}"/>
          </ac:spMkLst>
        </pc:spChg>
        <pc:spChg chg="add">
          <ac:chgData name="Joseph Marion" userId="8b39c66f-3e30-433f-8261-93ef4470b3b7" providerId="ADAL" clId="{604021CC-7E50-43FE-A694-7F9605A80D2C}" dt="2019-12-06T16:19:54.531" v="250"/>
          <ac:spMkLst>
            <pc:docMk/>
            <pc:sldMasterMk cId="3839693565" sldId="2147483756"/>
            <ac:spMk id="17" creationId="{7D74BB17-B2E7-4037-8230-42EAB6A24604}"/>
          </ac:spMkLst>
        </pc:spChg>
        <pc:spChg chg="add del mod">
          <ac:chgData name="Joseph Marion" userId="8b39c66f-3e30-433f-8261-93ef4470b3b7" providerId="ADAL" clId="{604021CC-7E50-43FE-A694-7F9605A80D2C}" dt="2019-12-06T16:27:21.444" v="327" actId="478"/>
          <ac:spMkLst>
            <pc:docMk/>
            <pc:sldMasterMk cId="3839693565" sldId="2147483756"/>
            <ac:spMk id="18" creationId="{638143A2-8291-4BC0-A27C-21CE27D78C83}"/>
          </ac:spMkLst>
        </pc:spChg>
        <pc:picChg chg="add del">
          <ac:chgData name="Joseph Marion" userId="8b39c66f-3e30-433f-8261-93ef4470b3b7" providerId="ADAL" clId="{604021CC-7E50-43FE-A694-7F9605A80D2C}" dt="2019-12-06T16:45:09.153" v="434"/>
          <ac:picMkLst>
            <pc:docMk/>
            <pc:sldMasterMk cId="3839693565" sldId="2147483756"/>
            <ac:picMk id="15" creationId="{77437EAA-A9B0-4365-9F8A-BFC4CF39B9BE}"/>
          </ac:picMkLst>
        </pc:picChg>
        <pc:picChg chg="add del mod">
          <ac:chgData name="Joseph Marion" userId="8b39c66f-3e30-433f-8261-93ef4470b3b7" providerId="ADAL" clId="{604021CC-7E50-43FE-A694-7F9605A80D2C}" dt="2019-12-06T16:48:21.713" v="454" actId="478"/>
          <ac:picMkLst>
            <pc:docMk/>
            <pc:sldMasterMk cId="3839693565" sldId="2147483756"/>
            <ac:picMk id="19" creationId="{66C93929-7B2E-4E12-A03C-160BDCF93A48}"/>
          </ac:picMkLst>
        </pc:picChg>
        <pc:sldLayoutChg chg="addSp delSp modSp modTransition">
          <pc:chgData name="Joseph Marion" userId="8b39c66f-3e30-433f-8261-93ef4470b3b7" providerId="ADAL" clId="{604021CC-7E50-43FE-A694-7F9605A80D2C}" dt="2019-12-06T16:48:24.641" v="455" actId="478"/>
          <pc:sldLayoutMkLst>
            <pc:docMk/>
            <pc:sldMasterMk cId="3839693565" sldId="2147483756"/>
            <pc:sldLayoutMk cId="2247171369" sldId="2147483757"/>
          </pc:sldLayoutMkLst>
          <pc:spChg chg="del mod">
            <ac:chgData name="Joseph Marion" userId="8b39c66f-3e30-433f-8261-93ef4470b3b7" providerId="ADAL" clId="{604021CC-7E50-43FE-A694-7F9605A80D2C}" dt="2019-12-06T16:24:09.126" v="309" actId="478"/>
            <ac:spMkLst>
              <pc:docMk/>
              <pc:sldMasterMk cId="3839693565" sldId="2147483756"/>
              <pc:sldLayoutMk cId="2247171369" sldId="2147483757"/>
              <ac:spMk id="6" creationId="{00000000-0000-0000-0000-000000000000}"/>
            </ac:spMkLst>
          </pc:spChg>
          <pc:spChg chg="add">
            <ac:chgData name="Joseph Marion" userId="8b39c66f-3e30-433f-8261-93ef4470b3b7" providerId="ADAL" clId="{604021CC-7E50-43FE-A694-7F9605A80D2C}" dt="2019-12-06T16:19:54.531" v="250"/>
            <ac:spMkLst>
              <pc:docMk/>
              <pc:sldMasterMk cId="3839693565" sldId="2147483756"/>
              <pc:sldLayoutMk cId="2247171369" sldId="2147483757"/>
              <ac:spMk id="7" creationId="{D0214DB4-599B-4AF9-A648-B0DC567E4F58}"/>
            </ac:spMkLst>
          </pc:spChg>
          <pc:picChg chg="add del mod">
            <ac:chgData name="Joseph Marion" userId="8b39c66f-3e30-433f-8261-93ef4470b3b7" providerId="ADAL" clId="{604021CC-7E50-43FE-A694-7F9605A80D2C}" dt="2019-12-06T16:48:24.641" v="455" actId="478"/>
            <ac:picMkLst>
              <pc:docMk/>
              <pc:sldMasterMk cId="3839693565" sldId="2147483756"/>
              <pc:sldLayoutMk cId="2247171369" sldId="2147483757"/>
              <ac:picMk id="8" creationId="{DFF164E4-B404-46BE-A378-E7E97967F112}"/>
            </ac:picMkLst>
          </pc:picChg>
        </pc:sldLayoutChg>
        <pc:sldLayoutChg chg="delSp modSp modTransition">
          <pc:chgData name="Joseph Marion" userId="8b39c66f-3e30-433f-8261-93ef4470b3b7" providerId="ADAL" clId="{604021CC-7E50-43FE-A694-7F9605A80D2C}" dt="2019-12-06T16:25:54.124" v="325" actId="478"/>
          <pc:sldLayoutMkLst>
            <pc:docMk/>
            <pc:sldMasterMk cId="3839693565" sldId="2147483756"/>
            <pc:sldLayoutMk cId="3508178798" sldId="2147483758"/>
          </pc:sldLayoutMkLst>
          <pc:spChg chg="del mod">
            <ac:chgData name="Joseph Marion" userId="8b39c66f-3e30-433f-8261-93ef4470b3b7" providerId="ADAL" clId="{604021CC-7E50-43FE-A694-7F9605A80D2C}" dt="2019-12-06T16:25:54.124" v="325" actId="478"/>
            <ac:spMkLst>
              <pc:docMk/>
              <pc:sldMasterMk cId="3839693565" sldId="2147483756"/>
              <pc:sldLayoutMk cId="3508178798" sldId="2147483758"/>
              <ac:spMk id="6" creationId="{00000000-0000-0000-0000-000000000000}"/>
            </ac:spMkLst>
          </pc:spChg>
        </pc:sldLayoutChg>
        <pc:sldLayoutChg chg="addSp delSp modTransition">
          <pc:chgData name="Joseph Marion" userId="8b39c66f-3e30-433f-8261-93ef4470b3b7" providerId="ADAL" clId="{604021CC-7E50-43FE-A694-7F9605A80D2C}" dt="2019-12-06T16:27:30.179" v="328" actId="478"/>
          <pc:sldLayoutMkLst>
            <pc:docMk/>
            <pc:sldMasterMk cId="3839693565" sldId="2147483756"/>
            <pc:sldLayoutMk cId="392071068" sldId="2147483759"/>
          </pc:sldLayoutMkLst>
          <pc:spChg chg="add">
            <ac:chgData name="Joseph Marion" userId="8b39c66f-3e30-433f-8261-93ef4470b3b7" providerId="ADAL" clId="{604021CC-7E50-43FE-A694-7F9605A80D2C}" dt="2019-12-06T16:19:54.531" v="250"/>
            <ac:spMkLst>
              <pc:docMk/>
              <pc:sldMasterMk cId="3839693565" sldId="2147483756"/>
              <pc:sldLayoutMk cId="392071068" sldId="2147483759"/>
              <ac:spMk id="7" creationId="{81CF5033-2ACB-4119-90FB-37B955C5D58A}"/>
            </ac:spMkLst>
          </pc:spChg>
          <pc:spChg chg="add del">
            <ac:chgData name="Joseph Marion" userId="8b39c66f-3e30-433f-8261-93ef4470b3b7" providerId="ADAL" clId="{604021CC-7E50-43FE-A694-7F9605A80D2C}" dt="2019-12-06T16:27:30.179" v="328" actId="478"/>
            <ac:spMkLst>
              <pc:docMk/>
              <pc:sldMasterMk cId="3839693565" sldId="2147483756"/>
              <pc:sldLayoutMk cId="392071068" sldId="2147483759"/>
              <ac:spMk id="9" creationId="{A91D8836-E692-4D8C-A68F-64C361AA14F2}"/>
            </ac:spMkLst>
          </pc:spChg>
          <pc:picChg chg="add">
            <ac:chgData name="Joseph Marion" userId="8b39c66f-3e30-433f-8261-93ef4470b3b7" providerId="ADAL" clId="{604021CC-7E50-43FE-A694-7F9605A80D2C}" dt="2019-12-06T16:19:54.531" v="250"/>
            <ac:picMkLst>
              <pc:docMk/>
              <pc:sldMasterMk cId="3839693565" sldId="2147483756"/>
              <pc:sldLayoutMk cId="392071068" sldId="2147483759"/>
              <ac:picMk id="8" creationId="{A82875CE-1DE8-4C2E-8D5B-60DE01C92C98}"/>
            </ac:picMkLst>
          </pc:picChg>
        </pc:sldLayoutChg>
        <pc:sldLayoutChg chg="delSp modTransition">
          <pc:chgData name="Joseph Marion" userId="8b39c66f-3e30-433f-8261-93ef4470b3b7" providerId="ADAL" clId="{604021CC-7E50-43FE-A694-7F9605A80D2C}" dt="2019-12-06T16:24:17.558" v="310" actId="478"/>
          <pc:sldLayoutMkLst>
            <pc:docMk/>
            <pc:sldMasterMk cId="3839693565" sldId="2147483756"/>
            <pc:sldLayoutMk cId="3405929677" sldId="2147483760"/>
          </pc:sldLayoutMkLst>
          <pc:spChg chg="del">
            <ac:chgData name="Joseph Marion" userId="8b39c66f-3e30-433f-8261-93ef4470b3b7" providerId="ADAL" clId="{604021CC-7E50-43FE-A694-7F9605A80D2C}" dt="2019-12-06T16:24:17.558" v="310" actId="478"/>
            <ac:spMkLst>
              <pc:docMk/>
              <pc:sldMasterMk cId="3839693565" sldId="2147483756"/>
              <pc:sldLayoutMk cId="3405929677" sldId="2147483760"/>
              <ac:spMk id="7" creationId="{00000000-0000-0000-0000-000000000000}"/>
            </ac:spMkLst>
          </pc:spChg>
        </pc:sldLayoutChg>
        <pc:sldLayoutChg chg="delSp modTransition">
          <pc:chgData name="Joseph Marion" userId="8b39c66f-3e30-433f-8261-93ef4470b3b7" providerId="ADAL" clId="{604021CC-7E50-43FE-A694-7F9605A80D2C}" dt="2019-12-06T16:24:21.291" v="311" actId="478"/>
          <pc:sldLayoutMkLst>
            <pc:docMk/>
            <pc:sldMasterMk cId="3839693565" sldId="2147483756"/>
            <pc:sldLayoutMk cId="900342228" sldId="2147483761"/>
          </pc:sldLayoutMkLst>
          <pc:spChg chg="del">
            <ac:chgData name="Joseph Marion" userId="8b39c66f-3e30-433f-8261-93ef4470b3b7" providerId="ADAL" clId="{604021CC-7E50-43FE-A694-7F9605A80D2C}" dt="2019-12-06T16:24:21.291" v="311" actId="478"/>
            <ac:spMkLst>
              <pc:docMk/>
              <pc:sldMasterMk cId="3839693565" sldId="2147483756"/>
              <pc:sldLayoutMk cId="900342228" sldId="2147483761"/>
              <ac:spMk id="9" creationId="{00000000-0000-0000-0000-000000000000}"/>
            </ac:spMkLst>
          </pc:spChg>
        </pc:sldLayoutChg>
        <pc:sldLayoutChg chg="delSp modTransition">
          <pc:chgData name="Joseph Marion" userId="8b39c66f-3e30-433f-8261-93ef4470b3b7" providerId="ADAL" clId="{604021CC-7E50-43FE-A694-7F9605A80D2C}" dt="2019-12-06T16:24:24.459" v="312" actId="478"/>
          <pc:sldLayoutMkLst>
            <pc:docMk/>
            <pc:sldMasterMk cId="3839693565" sldId="2147483756"/>
            <pc:sldLayoutMk cId="1088827690" sldId="2147483762"/>
          </pc:sldLayoutMkLst>
          <pc:spChg chg="del">
            <ac:chgData name="Joseph Marion" userId="8b39c66f-3e30-433f-8261-93ef4470b3b7" providerId="ADAL" clId="{604021CC-7E50-43FE-A694-7F9605A80D2C}" dt="2019-12-06T16:24:24.459" v="312" actId="478"/>
            <ac:spMkLst>
              <pc:docMk/>
              <pc:sldMasterMk cId="3839693565" sldId="2147483756"/>
              <pc:sldLayoutMk cId="1088827690" sldId="2147483762"/>
              <ac:spMk id="6" creationId="{00000000-0000-0000-0000-000000000000}"/>
            </ac:spMkLst>
          </pc:spChg>
        </pc:sldLayoutChg>
        <pc:sldLayoutChg chg="addSp delSp modTransition">
          <pc:chgData name="Joseph Marion" userId="8b39c66f-3e30-433f-8261-93ef4470b3b7" providerId="ADAL" clId="{604021CC-7E50-43FE-A694-7F9605A80D2C}" dt="2019-12-06T16:24:27.956" v="313" actId="478"/>
          <pc:sldLayoutMkLst>
            <pc:docMk/>
            <pc:sldMasterMk cId="3839693565" sldId="2147483756"/>
            <pc:sldLayoutMk cId="1181161303" sldId="2147483763"/>
          </pc:sldLayoutMkLst>
          <pc:spChg chg="del">
            <ac:chgData name="Joseph Marion" userId="8b39c66f-3e30-433f-8261-93ef4470b3b7" providerId="ADAL" clId="{604021CC-7E50-43FE-A694-7F9605A80D2C}" dt="2019-12-06T16:24:27.956" v="313" actId="478"/>
            <ac:spMkLst>
              <pc:docMk/>
              <pc:sldMasterMk cId="3839693565" sldId="2147483756"/>
              <pc:sldLayoutMk cId="1181161303" sldId="2147483763"/>
              <ac:spMk id="6" creationId="{00000000-0000-0000-0000-000000000000}"/>
            </ac:spMkLst>
          </pc:spChg>
          <pc:spChg chg="add">
            <ac:chgData name="Joseph Marion" userId="8b39c66f-3e30-433f-8261-93ef4470b3b7" providerId="ADAL" clId="{604021CC-7E50-43FE-A694-7F9605A80D2C}" dt="2019-12-06T16:19:54.531" v="250"/>
            <ac:spMkLst>
              <pc:docMk/>
              <pc:sldMasterMk cId="3839693565" sldId="2147483756"/>
              <pc:sldLayoutMk cId="1181161303" sldId="2147483763"/>
              <ac:spMk id="8" creationId="{F7ECF3FB-F282-4C18-8875-C460B47AC426}"/>
            </ac:spMkLst>
          </pc:spChg>
        </pc:sldLayoutChg>
        <pc:sldLayoutChg chg="addSp delSp modTransition">
          <pc:chgData name="Joseph Marion" userId="8b39c66f-3e30-433f-8261-93ef4470b3b7" providerId="ADAL" clId="{604021CC-7E50-43FE-A694-7F9605A80D2C}" dt="2019-12-06T16:27:38.691" v="329" actId="478"/>
          <pc:sldLayoutMkLst>
            <pc:docMk/>
            <pc:sldMasterMk cId="3839693565" sldId="2147483756"/>
            <pc:sldLayoutMk cId="843751802" sldId="2147483764"/>
          </pc:sldLayoutMkLst>
          <pc:spChg chg="add">
            <ac:chgData name="Joseph Marion" userId="8b39c66f-3e30-433f-8261-93ef4470b3b7" providerId="ADAL" clId="{604021CC-7E50-43FE-A694-7F9605A80D2C}" dt="2019-12-06T16:19:54.531" v="250"/>
            <ac:spMkLst>
              <pc:docMk/>
              <pc:sldMasterMk cId="3839693565" sldId="2147483756"/>
              <pc:sldLayoutMk cId="843751802" sldId="2147483764"/>
              <ac:spMk id="9" creationId="{43B15FE0-17A6-4AD0-8A43-B671593B16F1}"/>
            </ac:spMkLst>
          </pc:spChg>
          <pc:spChg chg="add del">
            <ac:chgData name="Joseph Marion" userId="8b39c66f-3e30-433f-8261-93ef4470b3b7" providerId="ADAL" clId="{604021CC-7E50-43FE-A694-7F9605A80D2C}" dt="2019-12-06T16:27:38.691" v="329" actId="478"/>
            <ac:spMkLst>
              <pc:docMk/>
              <pc:sldMasterMk cId="3839693565" sldId="2147483756"/>
              <pc:sldLayoutMk cId="843751802" sldId="2147483764"/>
              <ac:spMk id="11" creationId="{6BBEA0E9-6ED3-4165-A49C-E26B244E8083}"/>
            </ac:spMkLst>
          </pc:spChg>
          <pc:picChg chg="add">
            <ac:chgData name="Joseph Marion" userId="8b39c66f-3e30-433f-8261-93ef4470b3b7" providerId="ADAL" clId="{604021CC-7E50-43FE-A694-7F9605A80D2C}" dt="2019-12-06T16:19:54.531" v="250"/>
            <ac:picMkLst>
              <pc:docMk/>
              <pc:sldMasterMk cId="3839693565" sldId="2147483756"/>
              <pc:sldLayoutMk cId="843751802" sldId="2147483764"/>
              <ac:picMk id="8" creationId="{FB59B531-2B6F-4DC9-A882-B6BBA20F66BD}"/>
            </ac:picMkLst>
          </pc:picChg>
          <pc:picChg chg="add">
            <ac:chgData name="Joseph Marion" userId="8b39c66f-3e30-433f-8261-93ef4470b3b7" providerId="ADAL" clId="{604021CC-7E50-43FE-A694-7F9605A80D2C}" dt="2019-12-06T16:19:54.531" v="250"/>
            <ac:picMkLst>
              <pc:docMk/>
              <pc:sldMasterMk cId="3839693565" sldId="2147483756"/>
              <pc:sldLayoutMk cId="843751802" sldId="2147483764"/>
              <ac:picMk id="10" creationId="{459606EB-E371-4BBF-B49A-A3376583AFAF}"/>
            </ac:picMkLst>
          </pc:picChg>
        </pc:sldLayoutChg>
        <pc:sldLayoutChg chg="addSp delSp modTransition">
          <pc:chgData name="Joseph Marion" userId="8b39c66f-3e30-433f-8261-93ef4470b3b7" providerId="ADAL" clId="{604021CC-7E50-43FE-A694-7F9605A80D2C}" dt="2019-12-06T16:24:31.884" v="314" actId="478"/>
          <pc:sldLayoutMkLst>
            <pc:docMk/>
            <pc:sldMasterMk cId="3839693565" sldId="2147483756"/>
            <pc:sldLayoutMk cId="3706039420" sldId="2147483765"/>
          </pc:sldLayoutMkLst>
          <pc:spChg chg="del">
            <ac:chgData name="Joseph Marion" userId="8b39c66f-3e30-433f-8261-93ef4470b3b7" providerId="ADAL" clId="{604021CC-7E50-43FE-A694-7F9605A80D2C}" dt="2019-12-06T16:24:31.884" v="314" actId="478"/>
            <ac:spMkLst>
              <pc:docMk/>
              <pc:sldMasterMk cId="3839693565" sldId="2147483756"/>
              <pc:sldLayoutMk cId="3706039420" sldId="2147483765"/>
              <ac:spMk id="7" creationId="{00000000-0000-0000-0000-000000000000}"/>
            </ac:spMkLst>
          </pc:spChg>
          <pc:spChg chg="add">
            <ac:chgData name="Joseph Marion" userId="8b39c66f-3e30-433f-8261-93ef4470b3b7" providerId="ADAL" clId="{604021CC-7E50-43FE-A694-7F9605A80D2C}" dt="2019-12-06T16:19:54.531" v="250"/>
            <ac:spMkLst>
              <pc:docMk/>
              <pc:sldMasterMk cId="3839693565" sldId="2147483756"/>
              <pc:sldLayoutMk cId="3706039420" sldId="2147483765"/>
              <ac:spMk id="8" creationId="{31E2B824-4445-4B5A-80C0-D8D0ACDE7CEB}"/>
            </ac:spMkLst>
          </pc:spChg>
        </pc:sldLayoutChg>
        <pc:sldLayoutChg chg="delSp">
          <pc:chgData name="Joseph Marion" userId="8b39c66f-3e30-433f-8261-93ef4470b3b7" providerId="ADAL" clId="{604021CC-7E50-43FE-A694-7F9605A80D2C}" dt="2019-12-06T16:24:38.115" v="316" actId="478"/>
          <pc:sldLayoutMkLst>
            <pc:docMk/>
            <pc:sldMasterMk cId="3839693565" sldId="2147483756"/>
            <pc:sldLayoutMk cId="2939940091" sldId="2147483766"/>
          </pc:sldLayoutMkLst>
          <pc:spChg chg="del">
            <ac:chgData name="Joseph Marion" userId="8b39c66f-3e30-433f-8261-93ef4470b3b7" providerId="ADAL" clId="{604021CC-7E50-43FE-A694-7F9605A80D2C}" dt="2019-12-06T16:24:38.115" v="316" actId="478"/>
            <ac:spMkLst>
              <pc:docMk/>
              <pc:sldMasterMk cId="3839693565" sldId="2147483756"/>
              <pc:sldLayoutMk cId="2939940091" sldId="2147483766"/>
              <ac:spMk id="7" creationId="{00000000-0000-0000-0000-000000000000}"/>
            </ac:spMkLst>
          </pc:spChg>
        </pc:sldLayoutChg>
        <pc:sldLayoutChg chg="delSp">
          <pc:chgData name="Joseph Marion" userId="8b39c66f-3e30-433f-8261-93ef4470b3b7" providerId="ADAL" clId="{604021CC-7E50-43FE-A694-7F9605A80D2C}" dt="2019-12-06T16:24:35.068" v="315" actId="478"/>
          <pc:sldLayoutMkLst>
            <pc:docMk/>
            <pc:sldMasterMk cId="3839693565" sldId="2147483756"/>
            <pc:sldLayoutMk cId="4027375164" sldId="2147483767"/>
          </pc:sldLayoutMkLst>
          <pc:spChg chg="del">
            <ac:chgData name="Joseph Marion" userId="8b39c66f-3e30-433f-8261-93ef4470b3b7" providerId="ADAL" clId="{604021CC-7E50-43FE-A694-7F9605A80D2C}" dt="2019-12-06T16:24:35.068" v="315" actId="478"/>
            <ac:spMkLst>
              <pc:docMk/>
              <pc:sldMasterMk cId="3839693565" sldId="2147483756"/>
              <pc:sldLayoutMk cId="4027375164" sldId="2147483767"/>
              <ac:spMk id="6" creationId="{00000000-0000-0000-0000-000000000000}"/>
            </ac:spMkLst>
          </pc:spChg>
        </pc:sldLayoutChg>
        <pc:sldLayoutChg chg="delSp">
          <pc:chgData name="Joseph Marion" userId="8b39c66f-3e30-433f-8261-93ef4470b3b7" providerId="ADAL" clId="{604021CC-7E50-43FE-A694-7F9605A80D2C}" dt="2019-12-06T16:24:43.259" v="317" actId="478"/>
          <pc:sldLayoutMkLst>
            <pc:docMk/>
            <pc:sldMasterMk cId="3839693565" sldId="2147483756"/>
            <pc:sldLayoutMk cId="1721948636" sldId="2147483768"/>
          </pc:sldLayoutMkLst>
          <pc:spChg chg="del">
            <ac:chgData name="Joseph Marion" userId="8b39c66f-3e30-433f-8261-93ef4470b3b7" providerId="ADAL" clId="{604021CC-7E50-43FE-A694-7F9605A80D2C}" dt="2019-12-06T16:24:43.259" v="317" actId="478"/>
            <ac:spMkLst>
              <pc:docMk/>
              <pc:sldMasterMk cId="3839693565" sldId="2147483756"/>
              <pc:sldLayoutMk cId="1721948636" sldId="2147483768"/>
              <ac:spMk id="6" creationId="{00000000-0000-0000-0000-000000000000}"/>
            </ac:spMkLst>
          </pc:spChg>
        </pc:sldLayoutChg>
        <pc:sldLayoutChg chg="delSp">
          <pc:chgData name="Joseph Marion" userId="8b39c66f-3e30-433f-8261-93ef4470b3b7" providerId="ADAL" clId="{604021CC-7E50-43FE-A694-7F9605A80D2C}" dt="2019-12-06T16:24:46.875" v="318" actId="478"/>
          <pc:sldLayoutMkLst>
            <pc:docMk/>
            <pc:sldMasterMk cId="3839693565" sldId="2147483756"/>
            <pc:sldLayoutMk cId="1752757148" sldId="2147483769"/>
          </pc:sldLayoutMkLst>
          <pc:spChg chg="del">
            <ac:chgData name="Joseph Marion" userId="8b39c66f-3e30-433f-8261-93ef4470b3b7" providerId="ADAL" clId="{604021CC-7E50-43FE-A694-7F9605A80D2C}" dt="2019-12-06T16:24:46.875" v="318" actId="478"/>
            <ac:spMkLst>
              <pc:docMk/>
              <pc:sldMasterMk cId="3839693565" sldId="2147483756"/>
              <pc:sldLayoutMk cId="1752757148" sldId="2147483769"/>
              <ac:spMk id="6" creationId="{00000000-0000-0000-0000-000000000000}"/>
            </ac:spMkLst>
          </pc:spChg>
        </pc:sldLayoutChg>
        <pc:sldLayoutChg chg="delSp">
          <pc:chgData name="Joseph Marion" userId="8b39c66f-3e30-433f-8261-93ef4470b3b7" providerId="ADAL" clId="{604021CC-7E50-43FE-A694-7F9605A80D2C}" dt="2019-12-06T16:24:49.403" v="319" actId="478"/>
          <pc:sldLayoutMkLst>
            <pc:docMk/>
            <pc:sldMasterMk cId="3839693565" sldId="2147483756"/>
            <pc:sldLayoutMk cId="3084909897" sldId="2147483770"/>
          </pc:sldLayoutMkLst>
          <pc:spChg chg="del">
            <ac:chgData name="Joseph Marion" userId="8b39c66f-3e30-433f-8261-93ef4470b3b7" providerId="ADAL" clId="{604021CC-7E50-43FE-A694-7F9605A80D2C}" dt="2019-12-06T16:24:49.403" v="319" actId="478"/>
            <ac:spMkLst>
              <pc:docMk/>
              <pc:sldMasterMk cId="3839693565" sldId="2147483756"/>
              <pc:sldLayoutMk cId="3084909897" sldId="2147483770"/>
              <ac:spMk id="6" creationId="{00000000-0000-0000-0000-000000000000}"/>
            </ac:spMkLst>
          </pc:spChg>
        </pc:sldLayoutChg>
        <pc:sldLayoutChg chg="delSp">
          <pc:chgData name="Joseph Marion" userId="8b39c66f-3e30-433f-8261-93ef4470b3b7" providerId="ADAL" clId="{604021CC-7E50-43FE-A694-7F9605A80D2C}" dt="2019-12-06T16:24:53.796" v="320" actId="478"/>
          <pc:sldLayoutMkLst>
            <pc:docMk/>
            <pc:sldMasterMk cId="3839693565" sldId="2147483756"/>
            <pc:sldLayoutMk cId="844612038" sldId="2147483771"/>
          </pc:sldLayoutMkLst>
          <pc:spChg chg="del">
            <ac:chgData name="Joseph Marion" userId="8b39c66f-3e30-433f-8261-93ef4470b3b7" providerId="ADAL" clId="{604021CC-7E50-43FE-A694-7F9605A80D2C}" dt="2019-12-06T16:24:53.796" v="320" actId="478"/>
            <ac:spMkLst>
              <pc:docMk/>
              <pc:sldMasterMk cId="3839693565" sldId="2147483756"/>
              <pc:sldLayoutMk cId="844612038" sldId="2147483771"/>
              <ac:spMk id="6" creationId="{00000000-0000-0000-0000-000000000000}"/>
            </ac:spMkLst>
          </pc:spChg>
        </pc:sldLayoutChg>
        <pc:sldLayoutChg chg="delSp modTransition">
          <pc:chgData name="Joseph Marion" userId="8b39c66f-3e30-433f-8261-93ef4470b3b7" providerId="ADAL" clId="{604021CC-7E50-43FE-A694-7F9605A80D2C}" dt="2019-12-06T16:25:20.452" v="321" actId="478"/>
          <pc:sldLayoutMkLst>
            <pc:docMk/>
            <pc:sldMasterMk cId="3839693565" sldId="2147483756"/>
            <pc:sldLayoutMk cId="3795116533" sldId="2147483772"/>
          </pc:sldLayoutMkLst>
          <pc:spChg chg="del">
            <ac:chgData name="Joseph Marion" userId="8b39c66f-3e30-433f-8261-93ef4470b3b7" providerId="ADAL" clId="{604021CC-7E50-43FE-A694-7F9605A80D2C}" dt="2019-12-06T16:25:20.452" v="321" actId="478"/>
            <ac:spMkLst>
              <pc:docMk/>
              <pc:sldMasterMk cId="3839693565" sldId="2147483756"/>
              <pc:sldLayoutMk cId="3795116533" sldId="2147483772"/>
              <ac:spMk id="6" creationId="{00000000-0000-0000-0000-000000000000}"/>
            </ac:spMkLst>
          </pc:spChg>
        </pc:sldLayoutChg>
        <pc:sldLayoutChg chg="delSp modTransition">
          <pc:chgData name="Joseph Marion" userId="8b39c66f-3e30-433f-8261-93ef4470b3b7" providerId="ADAL" clId="{604021CC-7E50-43FE-A694-7F9605A80D2C}" dt="2019-12-06T16:25:27.428" v="322" actId="478"/>
          <pc:sldLayoutMkLst>
            <pc:docMk/>
            <pc:sldMasterMk cId="3839693565" sldId="2147483756"/>
            <pc:sldLayoutMk cId="3975825068" sldId="2147483773"/>
          </pc:sldLayoutMkLst>
          <pc:spChg chg="del">
            <ac:chgData name="Joseph Marion" userId="8b39c66f-3e30-433f-8261-93ef4470b3b7" providerId="ADAL" clId="{604021CC-7E50-43FE-A694-7F9605A80D2C}" dt="2019-12-06T16:25:27.428" v="322" actId="478"/>
            <ac:spMkLst>
              <pc:docMk/>
              <pc:sldMasterMk cId="3839693565" sldId="2147483756"/>
              <pc:sldLayoutMk cId="3975825068" sldId="2147483773"/>
              <ac:spMk id="6" creationId="{00000000-0000-0000-0000-000000000000}"/>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https://www.federalregister.gov/documents/2019/11/22/2019-24960/federal-acquisition-regulation-reporting-of-nonconforming-items-to-the-government-industry-data"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federalregister.gov/documents/2019/11/22/2019-24960/federal-acquisition-regulation-reporting-of-nonconforming-items-to-the-government-industry-data" TargetMode="External"/><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28E36-D7BF-4BC6-B760-55BFD8F9B8B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5DFE57-4C0E-4A36-B2B4-CDB34F6A0C41}">
      <dgm:prSet/>
      <dgm:spPr/>
      <dgm:t>
        <a:bodyPr/>
        <a:lstStyle/>
        <a:p>
          <a:r>
            <a:rPr lang="en-US" b="1"/>
            <a:t>WHAT’S NEW AND WHAT’S CHANGED</a:t>
          </a:r>
          <a:endParaRPr lang="en-US"/>
        </a:p>
      </dgm:t>
    </dgm:pt>
    <dgm:pt modelId="{D9AF0637-7FC9-408D-A40E-1CA4A77F03CE}" type="parTrans" cxnId="{87780119-A7E5-4625-B863-C2CEFEB892B7}">
      <dgm:prSet/>
      <dgm:spPr/>
      <dgm:t>
        <a:bodyPr/>
        <a:lstStyle/>
        <a:p>
          <a:endParaRPr lang="en-US"/>
        </a:p>
      </dgm:t>
    </dgm:pt>
    <dgm:pt modelId="{F29C01C6-39B0-4F3B-9D80-25C437118E14}" type="sibTrans" cxnId="{87780119-A7E5-4625-B863-C2CEFEB892B7}">
      <dgm:prSet/>
      <dgm:spPr/>
      <dgm:t>
        <a:bodyPr/>
        <a:lstStyle/>
        <a:p>
          <a:endParaRPr lang="en-US"/>
        </a:p>
      </dgm:t>
    </dgm:pt>
    <dgm:pt modelId="{49C3222B-A41E-42D9-B436-B6CBD2671609}">
      <dgm:prSet/>
      <dgm:spPr/>
      <dgm:t>
        <a:bodyPr/>
        <a:lstStyle/>
        <a:p>
          <a:r>
            <a:rPr lang="en-US"/>
            <a:t>BACKGROUND</a:t>
          </a:r>
        </a:p>
      </dgm:t>
    </dgm:pt>
    <dgm:pt modelId="{990129EC-5000-40BA-8E9C-094AFF6E1F27}" type="parTrans" cxnId="{E46553D4-B01B-421E-B0C9-41534536DD62}">
      <dgm:prSet/>
      <dgm:spPr/>
      <dgm:t>
        <a:bodyPr/>
        <a:lstStyle/>
        <a:p>
          <a:endParaRPr lang="en-US"/>
        </a:p>
      </dgm:t>
    </dgm:pt>
    <dgm:pt modelId="{A0D36395-5162-44BA-A95D-2D3CD6855534}" type="sibTrans" cxnId="{E46553D4-B01B-421E-B0C9-41534536DD62}">
      <dgm:prSet/>
      <dgm:spPr/>
      <dgm:t>
        <a:bodyPr/>
        <a:lstStyle/>
        <a:p>
          <a:endParaRPr lang="en-US"/>
        </a:p>
      </dgm:t>
    </dgm:pt>
    <dgm:pt modelId="{D007DC88-6E7B-4212-867C-47F8840B12DC}">
      <dgm:prSet/>
      <dgm:spPr/>
      <dgm:t>
        <a:bodyPr/>
        <a:lstStyle/>
        <a:p>
          <a:r>
            <a:rPr lang="en-US"/>
            <a:t>DEFINITIONS AND EXPLANATIONS</a:t>
          </a:r>
        </a:p>
      </dgm:t>
    </dgm:pt>
    <dgm:pt modelId="{899CADF9-1734-4932-8324-46FFA3E9C6D5}" type="parTrans" cxnId="{FA1135D0-D764-465F-9CD2-9B97B361F17A}">
      <dgm:prSet/>
      <dgm:spPr/>
      <dgm:t>
        <a:bodyPr/>
        <a:lstStyle/>
        <a:p>
          <a:endParaRPr lang="en-US"/>
        </a:p>
      </dgm:t>
    </dgm:pt>
    <dgm:pt modelId="{1E350DA0-626A-46AC-808C-F0A2819EEAB8}" type="sibTrans" cxnId="{FA1135D0-D764-465F-9CD2-9B97B361F17A}">
      <dgm:prSet/>
      <dgm:spPr/>
      <dgm:t>
        <a:bodyPr/>
        <a:lstStyle/>
        <a:p>
          <a:endParaRPr lang="en-US"/>
        </a:p>
      </dgm:t>
    </dgm:pt>
    <dgm:pt modelId="{CF6360D3-5819-4F99-8B3D-3F70EF4DF387}">
      <dgm:prSet/>
      <dgm:spPr/>
      <dgm:t>
        <a:bodyPr/>
        <a:lstStyle/>
        <a:p>
          <a:r>
            <a:rPr lang="en-US"/>
            <a:t>HISTORY OF THIS FEDERAL ACQUISITION REGULATION (FAR) RULE</a:t>
          </a:r>
        </a:p>
      </dgm:t>
    </dgm:pt>
    <dgm:pt modelId="{7A892CB5-2142-4D50-B9AD-861B478D7E87}" type="parTrans" cxnId="{B2DFB0D1-28CA-4A8F-AC44-A09697BCAF3A}">
      <dgm:prSet/>
      <dgm:spPr/>
      <dgm:t>
        <a:bodyPr/>
        <a:lstStyle/>
        <a:p>
          <a:endParaRPr lang="en-US"/>
        </a:p>
      </dgm:t>
    </dgm:pt>
    <dgm:pt modelId="{5C879263-B73F-45FF-81BF-DCCC2AF84185}" type="sibTrans" cxnId="{B2DFB0D1-28CA-4A8F-AC44-A09697BCAF3A}">
      <dgm:prSet/>
      <dgm:spPr/>
      <dgm:t>
        <a:bodyPr/>
        <a:lstStyle/>
        <a:p>
          <a:endParaRPr lang="en-US"/>
        </a:p>
      </dgm:t>
    </dgm:pt>
    <dgm:pt modelId="{D39D311A-971F-4B58-9A9E-D8A86D548619}">
      <dgm:prSet/>
      <dgm:spPr/>
      <dgm:t>
        <a:bodyPr/>
        <a:lstStyle/>
        <a:p>
          <a:r>
            <a:rPr lang="en-US"/>
            <a:t>KEY ELEMENTS AND REQUIREMENTS</a:t>
          </a:r>
        </a:p>
      </dgm:t>
    </dgm:pt>
    <dgm:pt modelId="{7A9F4C84-DD1C-411C-B410-C9DD8DAA4DDD}" type="parTrans" cxnId="{DFC987D9-3EB3-437D-8FEC-9127793E1887}">
      <dgm:prSet/>
      <dgm:spPr/>
      <dgm:t>
        <a:bodyPr/>
        <a:lstStyle/>
        <a:p>
          <a:endParaRPr lang="en-US"/>
        </a:p>
      </dgm:t>
    </dgm:pt>
    <dgm:pt modelId="{EC2AC229-44B8-4975-8909-566B3D565543}" type="sibTrans" cxnId="{DFC987D9-3EB3-437D-8FEC-9127793E1887}">
      <dgm:prSet/>
      <dgm:spPr/>
      <dgm:t>
        <a:bodyPr/>
        <a:lstStyle/>
        <a:p>
          <a:endParaRPr lang="en-US"/>
        </a:p>
      </dgm:t>
    </dgm:pt>
    <dgm:pt modelId="{030E8F2C-2948-4668-872A-6ECC5C02FAD2}">
      <dgm:prSet/>
      <dgm:spPr/>
      <dgm:t>
        <a:bodyPr/>
        <a:lstStyle/>
        <a:p>
          <a:r>
            <a:rPr lang="en-US" b="1"/>
            <a:t>BEST PRACTICES</a:t>
          </a:r>
          <a:endParaRPr lang="en-US"/>
        </a:p>
      </dgm:t>
    </dgm:pt>
    <dgm:pt modelId="{A316C6FE-441D-4F8A-B62E-4F15CB1EC0EE}" type="parTrans" cxnId="{D57FA70F-D986-4EEB-9106-8FA64F919EEF}">
      <dgm:prSet/>
      <dgm:spPr/>
      <dgm:t>
        <a:bodyPr/>
        <a:lstStyle/>
        <a:p>
          <a:endParaRPr lang="en-US"/>
        </a:p>
      </dgm:t>
    </dgm:pt>
    <dgm:pt modelId="{43813C18-3BA7-4FDB-AD0C-B367E332A2DE}" type="sibTrans" cxnId="{D57FA70F-D986-4EEB-9106-8FA64F919EEF}">
      <dgm:prSet/>
      <dgm:spPr/>
      <dgm:t>
        <a:bodyPr/>
        <a:lstStyle/>
        <a:p>
          <a:endParaRPr lang="en-US"/>
        </a:p>
      </dgm:t>
    </dgm:pt>
    <dgm:pt modelId="{72D0B299-C2C4-4C1E-AB15-D08DCACFC766}">
      <dgm:prSet/>
      <dgm:spPr/>
      <dgm:t>
        <a:bodyPr/>
        <a:lstStyle/>
        <a:p>
          <a:r>
            <a:rPr lang="en-US"/>
            <a:t>HOW TO REPORT TO GIDEP</a:t>
          </a:r>
        </a:p>
      </dgm:t>
    </dgm:pt>
    <dgm:pt modelId="{983D6DAE-B66C-43DE-B6C6-BE470B2F9591}" type="parTrans" cxnId="{B5AC9CFF-E210-41F5-88F2-1EDF82A552ED}">
      <dgm:prSet/>
      <dgm:spPr/>
      <dgm:t>
        <a:bodyPr/>
        <a:lstStyle/>
        <a:p>
          <a:endParaRPr lang="en-US"/>
        </a:p>
      </dgm:t>
    </dgm:pt>
    <dgm:pt modelId="{424F6B23-39D5-4BA2-B5AF-B98B2ABB5465}" type="sibTrans" cxnId="{B5AC9CFF-E210-41F5-88F2-1EDF82A552ED}">
      <dgm:prSet/>
      <dgm:spPr/>
      <dgm:t>
        <a:bodyPr/>
        <a:lstStyle/>
        <a:p>
          <a:endParaRPr lang="en-US"/>
        </a:p>
      </dgm:t>
    </dgm:pt>
    <dgm:pt modelId="{C9DAF0A2-17AB-4D08-BBAF-607D8B4E3E85}">
      <dgm:prSet/>
      <dgm:spPr/>
      <dgm:t>
        <a:bodyPr/>
        <a:lstStyle/>
        <a:p>
          <a:r>
            <a:rPr lang="en-US"/>
            <a:t>POTENTIAL LIABILITY ISSUES</a:t>
          </a:r>
        </a:p>
      </dgm:t>
    </dgm:pt>
    <dgm:pt modelId="{96549424-F8A8-41D9-B1C5-8E844F0F7CEF}" type="parTrans" cxnId="{B246B124-3498-460A-9E0B-45B2E61169E9}">
      <dgm:prSet/>
      <dgm:spPr/>
      <dgm:t>
        <a:bodyPr/>
        <a:lstStyle/>
        <a:p>
          <a:endParaRPr lang="en-US"/>
        </a:p>
      </dgm:t>
    </dgm:pt>
    <dgm:pt modelId="{07B4CD75-AEB0-4622-83D0-DEC19C0F489C}" type="sibTrans" cxnId="{B246B124-3498-460A-9E0B-45B2E61169E9}">
      <dgm:prSet/>
      <dgm:spPr/>
      <dgm:t>
        <a:bodyPr/>
        <a:lstStyle/>
        <a:p>
          <a:endParaRPr lang="en-US"/>
        </a:p>
      </dgm:t>
    </dgm:pt>
    <dgm:pt modelId="{A9643FA3-DEA4-492D-AE36-6B7A44A12C0B}">
      <dgm:prSet/>
      <dgm:spPr/>
      <dgm:t>
        <a:bodyPr/>
        <a:lstStyle/>
        <a:p>
          <a:r>
            <a:rPr lang="en-US"/>
            <a:t>HOW TO DEFEND YOUR COMPANY IF YOU ARE THE OBJECT OF A REPORT</a:t>
          </a:r>
        </a:p>
      </dgm:t>
    </dgm:pt>
    <dgm:pt modelId="{00E6EC17-6F62-4279-9DA4-AC270D1CDBB7}" type="parTrans" cxnId="{8F298D2C-C7C2-4F12-9966-4C07A063D49B}">
      <dgm:prSet/>
      <dgm:spPr/>
      <dgm:t>
        <a:bodyPr/>
        <a:lstStyle/>
        <a:p>
          <a:endParaRPr lang="en-US"/>
        </a:p>
      </dgm:t>
    </dgm:pt>
    <dgm:pt modelId="{7AE596CD-6876-4ABF-B958-B6D14A8AB6C6}" type="sibTrans" cxnId="{8F298D2C-C7C2-4F12-9966-4C07A063D49B}">
      <dgm:prSet/>
      <dgm:spPr/>
      <dgm:t>
        <a:bodyPr/>
        <a:lstStyle/>
        <a:p>
          <a:endParaRPr lang="en-US"/>
        </a:p>
      </dgm:t>
    </dgm:pt>
    <dgm:pt modelId="{17C5D805-4B15-4D97-A490-EACE7AD3BF6B}">
      <dgm:prSet/>
      <dgm:spPr/>
      <dgm:t>
        <a:bodyPr/>
        <a:lstStyle/>
        <a:p>
          <a:r>
            <a:rPr lang="en-US"/>
            <a:t>AND TURN THIS INTO A MARKETING OPPORTUNITY FOR YOUR COMPANY</a:t>
          </a:r>
        </a:p>
      </dgm:t>
    </dgm:pt>
    <dgm:pt modelId="{5EDDFB03-F3EC-428F-9785-F8D6CFBCE12A}" type="parTrans" cxnId="{C3C6FEBF-453B-412E-89DB-3849BCAA2CFF}">
      <dgm:prSet/>
      <dgm:spPr/>
      <dgm:t>
        <a:bodyPr/>
        <a:lstStyle/>
        <a:p>
          <a:endParaRPr lang="en-US"/>
        </a:p>
      </dgm:t>
    </dgm:pt>
    <dgm:pt modelId="{3B4E4CDB-6661-489F-82B5-971FA513D6FB}" type="sibTrans" cxnId="{C3C6FEBF-453B-412E-89DB-3849BCAA2CFF}">
      <dgm:prSet/>
      <dgm:spPr/>
      <dgm:t>
        <a:bodyPr/>
        <a:lstStyle/>
        <a:p>
          <a:endParaRPr lang="en-US"/>
        </a:p>
      </dgm:t>
    </dgm:pt>
    <dgm:pt modelId="{558EE5E8-7752-40BD-B499-A512DDBE4104}">
      <dgm:prSet/>
      <dgm:spPr/>
      <dgm:t>
        <a:bodyPr/>
        <a:lstStyle/>
        <a:p>
          <a:r>
            <a:rPr lang="en-US" b="1"/>
            <a:t>Q&amp;A</a:t>
          </a:r>
          <a:endParaRPr lang="en-US"/>
        </a:p>
      </dgm:t>
    </dgm:pt>
    <dgm:pt modelId="{07FDE2EE-48F0-4A6F-822E-85DCEDC1FE48}" type="parTrans" cxnId="{E46A9D51-91C3-48F0-B5A5-0D2721CAC71E}">
      <dgm:prSet/>
      <dgm:spPr/>
      <dgm:t>
        <a:bodyPr/>
        <a:lstStyle/>
        <a:p>
          <a:endParaRPr lang="en-US"/>
        </a:p>
      </dgm:t>
    </dgm:pt>
    <dgm:pt modelId="{FA0B9BDB-A041-4F15-9535-144F9D0B628C}" type="sibTrans" cxnId="{E46A9D51-91C3-48F0-B5A5-0D2721CAC71E}">
      <dgm:prSet/>
      <dgm:spPr/>
      <dgm:t>
        <a:bodyPr/>
        <a:lstStyle/>
        <a:p>
          <a:endParaRPr lang="en-US"/>
        </a:p>
      </dgm:t>
    </dgm:pt>
    <dgm:pt modelId="{535339DC-E075-4914-A881-83DD2D871D06}" type="pres">
      <dgm:prSet presAssocID="{13928E36-D7BF-4BC6-B760-55BFD8F9B8BD}" presName="linear" presStyleCnt="0">
        <dgm:presLayoutVars>
          <dgm:animLvl val="lvl"/>
          <dgm:resizeHandles val="exact"/>
        </dgm:presLayoutVars>
      </dgm:prSet>
      <dgm:spPr/>
    </dgm:pt>
    <dgm:pt modelId="{476D52DE-1E4F-476D-9650-FED83D4FE5BD}" type="pres">
      <dgm:prSet presAssocID="{F15DFE57-4C0E-4A36-B2B4-CDB34F6A0C41}" presName="parentText" presStyleLbl="node1" presStyleIdx="0" presStyleCnt="3">
        <dgm:presLayoutVars>
          <dgm:chMax val="0"/>
          <dgm:bulletEnabled val="1"/>
        </dgm:presLayoutVars>
      </dgm:prSet>
      <dgm:spPr/>
    </dgm:pt>
    <dgm:pt modelId="{689F5A75-C4F0-4140-A70D-FC3AC51556FD}" type="pres">
      <dgm:prSet presAssocID="{F15DFE57-4C0E-4A36-B2B4-CDB34F6A0C41}" presName="childText" presStyleLbl="revTx" presStyleIdx="0" presStyleCnt="2">
        <dgm:presLayoutVars>
          <dgm:bulletEnabled val="1"/>
        </dgm:presLayoutVars>
      </dgm:prSet>
      <dgm:spPr/>
    </dgm:pt>
    <dgm:pt modelId="{0184EB0C-F725-418B-8354-E16C6802D656}" type="pres">
      <dgm:prSet presAssocID="{030E8F2C-2948-4668-872A-6ECC5C02FAD2}" presName="parentText" presStyleLbl="node1" presStyleIdx="1" presStyleCnt="3">
        <dgm:presLayoutVars>
          <dgm:chMax val="0"/>
          <dgm:bulletEnabled val="1"/>
        </dgm:presLayoutVars>
      </dgm:prSet>
      <dgm:spPr/>
    </dgm:pt>
    <dgm:pt modelId="{5F637615-0F87-49E3-8885-AAE12D5E34F8}" type="pres">
      <dgm:prSet presAssocID="{030E8F2C-2948-4668-872A-6ECC5C02FAD2}" presName="childText" presStyleLbl="revTx" presStyleIdx="1" presStyleCnt="2">
        <dgm:presLayoutVars>
          <dgm:bulletEnabled val="1"/>
        </dgm:presLayoutVars>
      </dgm:prSet>
      <dgm:spPr/>
    </dgm:pt>
    <dgm:pt modelId="{2DB5E012-D443-48F0-99A3-AD6E57BE8BDC}" type="pres">
      <dgm:prSet presAssocID="{558EE5E8-7752-40BD-B499-A512DDBE4104}" presName="parentText" presStyleLbl="node1" presStyleIdx="2" presStyleCnt="3">
        <dgm:presLayoutVars>
          <dgm:chMax val="0"/>
          <dgm:bulletEnabled val="1"/>
        </dgm:presLayoutVars>
      </dgm:prSet>
      <dgm:spPr/>
    </dgm:pt>
  </dgm:ptLst>
  <dgm:cxnLst>
    <dgm:cxn modelId="{0CFC910B-4D12-4823-ABA5-4C1A0B697904}" type="presOf" srcId="{C9DAF0A2-17AB-4D08-BBAF-607D8B4E3E85}" destId="{5F637615-0F87-49E3-8885-AAE12D5E34F8}" srcOrd="0" destOrd="1" presId="urn:microsoft.com/office/officeart/2005/8/layout/vList2"/>
    <dgm:cxn modelId="{D57FA70F-D986-4EEB-9106-8FA64F919EEF}" srcId="{13928E36-D7BF-4BC6-B760-55BFD8F9B8BD}" destId="{030E8F2C-2948-4668-872A-6ECC5C02FAD2}" srcOrd="1" destOrd="0" parTransId="{A316C6FE-441D-4F8A-B62E-4F15CB1EC0EE}" sibTransId="{43813C18-3BA7-4FDB-AD0C-B367E332A2DE}"/>
    <dgm:cxn modelId="{2967CF10-6616-412F-802C-CA695126B198}" type="presOf" srcId="{CF6360D3-5819-4F99-8B3D-3F70EF4DF387}" destId="{689F5A75-C4F0-4140-A70D-FC3AC51556FD}" srcOrd="0" destOrd="2" presId="urn:microsoft.com/office/officeart/2005/8/layout/vList2"/>
    <dgm:cxn modelId="{87780119-A7E5-4625-B863-C2CEFEB892B7}" srcId="{13928E36-D7BF-4BC6-B760-55BFD8F9B8BD}" destId="{F15DFE57-4C0E-4A36-B2B4-CDB34F6A0C41}" srcOrd="0" destOrd="0" parTransId="{D9AF0637-7FC9-408D-A40E-1CA4A77F03CE}" sibTransId="{F29C01C6-39B0-4F3B-9D80-25C437118E14}"/>
    <dgm:cxn modelId="{AED96821-B0E7-4AEA-BC3C-0F07359BE6A3}" type="presOf" srcId="{030E8F2C-2948-4668-872A-6ECC5C02FAD2}" destId="{0184EB0C-F725-418B-8354-E16C6802D656}" srcOrd="0" destOrd="0" presId="urn:microsoft.com/office/officeart/2005/8/layout/vList2"/>
    <dgm:cxn modelId="{B246B124-3498-460A-9E0B-45B2E61169E9}" srcId="{030E8F2C-2948-4668-872A-6ECC5C02FAD2}" destId="{C9DAF0A2-17AB-4D08-BBAF-607D8B4E3E85}" srcOrd="1" destOrd="0" parTransId="{96549424-F8A8-41D9-B1C5-8E844F0F7CEF}" sibTransId="{07B4CD75-AEB0-4622-83D0-DEC19C0F489C}"/>
    <dgm:cxn modelId="{07DF0526-2ABC-4AE8-8285-8CC18C74991F}" type="presOf" srcId="{558EE5E8-7752-40BD-B499-A512DDBE4104}" destId="{2DB5E012-D443-48F0-99A3-AD6E57BE8BDC}" srcOrd="0" destOrd="0" presId="urn:microsoft.com/office/officeart/2005/8/layout/vList2"/>
    <dgm:cxn modelId="{8F298D2C-C7C2-4F12-9966-4C07A063D49B}" srcId="{030E8F2C-2948-4668-872A-6ECC5C02FAD2}" destId="{A9643FA3-DEA4-492D-AE36-6B7A44A12C0B}" srcOrd="2" destOrd="0" parTransId="{00E6EC17-6F62-4279-9DA4-AC270D1CDBB7}" sibTransId="{7AE596CD-6876-4ABF-B958-B6D14A8AB6C6}"/>
    <dgm:cxn modelId="{E46A9D51-91C3-48F0-B5A5-0D2721CAC71E}" srcId="{13928E36-D7BF-4BC6-B760-55BFD8F9B8BD}" destId="{558EE5E8-7752-40BD-B499-A512DDBE4104}" srcOrd="2" destOrd="0" parTransId="{07FDE2EE-48F0-4A6F-822E-85DCEDC1FE48}" sibTransId="{FA0B9BDB-A041-4F15-9535-144F9D0B628C}"/>
    <dgm:cxn modelId="{C31CA671-EE02-4E07-85D1-BAA61631D7DA}" type="presOf" srcId="{49C3222B-A41E-42D9-B436-B6CBD2671609}" destId="{689F5A75-C4F0-4140-A70D-FC3AC51556FD}" srcOrd="0" destOrd="0" presId="urn:microsoft.com/office/officeart/2005/8/layout/vList2"/>
    <dgm:cxn modelId="{8E804A74-03EF-44DC-B51D-86A776CD1062}" type="presOf" srcId="{72D0B299-C2C4-4C1E-AB15-D08DCACFC766}" destId="{5F637615-0F87-49E3-8885-AAE12D5E34F8}" srcOrd="0" destOrd="0" presId="urn:microsoft.com/office/officeart/2005/8/layout/vList2"/>
    <dgm:cxn modelId="{F8BDB797-8467-4A9A-81D4-B68D78F267D5}" type="presOf" srcId="{A9643FA3-DEA4-492D-AE36-6B7A44A12C0B}" destId="{5F637615-0F87-49E3-8885-AAE12D5E34F8}" srcOrd="0" destOrd="2" presId="urn:microsoft.com/office/officeart/2005/8/layout/vList2"/>
    <dgm:cxn modelId="{C3C6FEBF-453B-412E-89DB-3849BCAA2CFF}" srcId="{A9643FA3-DEA4-492D-AE36-6B7A44A12C0B}" destId="{17C5D805-4B15-4D97-A490-EACE7AD3BF6B}" srcOrd="0" destOrd="0" parTransId="{5EDDFB03-F3EC-428F-9785-F8D6CFBCE12A}" sibTransId="{3B4E4CDB-6661-489F-82B5-971FA513D6FB}"/>
    <dgm:cxn modelId="{295AA3CB-1367-4ABC-A2CB-DF06B67DADC7}" type="presOf" srcId="{13928E36-D7BF-4BC6-B760-55BFD8F9B8BD}" destId="{535339DC-E075-4914-A881-83DD2D871D06}" srcOrd="0" destOrd="0" presId="urn:microsoft.com/office/officeart/2005/8/layout/vList2"/>
    <dgm:cxn modelId="{BAA30ECC-D018-4DF7-983D-7B407AC2B46E}" type="presOf" srcId="{F15DFE57-4C0E-4A36-B2B4-CDB34F6A0C41}" destId="{476D52DE-1E4F-476D-9650-FED83D4FE5BD}" srcOrd="0" destOrd="0" presId="urn:microsoft.com/office/officeart/2005/8/layout/vList2"/>
    <dgm:cxn modelId="{FA1135D0-D764-465F-9CD2-9B97B361F17A}" srcId="{F15DFE57-4C0E-4A36-B2B4-CDB34F6A0C41}" destId="{D007DC88-6E7B-4212-867C-47F8840B12DC}" srcOrd="1" destOrd="0" parTransId="{899CADF9-1734-4932-8324-46FFA3E9C6D5}" sibTransId="{1E350DA0-626A-46AC-808C-F0A2819EEAB8}"/>
    <dgm:cxn modelId="{B2DFB0D1-28CA-4A8F-AC44-A09697BCAF3A}" srcId="{F15DFE57-4C0E-4A36-B2B4-CDB34F6A0C41}" destId="{CF6360D3-5819-4F99-8B3D-3F70EF4DF387}" srcOrd="2" destOrd="0" parTransId="{7A892CB5-2142-4D50-B9AD-861B478D7E87}" sibTransId="{5C879263-B73F-45FF-81BF-DCCC2AF84185}"/>
    <dgm:cxn modelId="{E46553D4-B01B-421E-B0C9-41534536DD62}" srcId="{F15DFE57-4C0E-4A36-B2B4-CDB34F6A0C41}" destId="{49C3222B-A41E-42D9-B436-B6CBD2671609}" srcOrd="0" destOrd="0" parTransId="{990129EC-5000-40BA-8E9C-094AFF6E1F27}" sibTransId="{A0D36395-5162-44BA-A95D-2D3CD6855534}"/>
    <dgm:cxn modelId="{DFC987D9-3EB3-437D-8FEC-9127793E1887}" srcId="{F15DFE57-4C0E-4A36-B2B4-CDB34F6A0C41}" destId="{D39D311A-971F-4B58-9A9E-D8A86D548619}" srcOrd="3" destOrd="0" parTransId="{7A9F4C84-DD1C-411C-B410-C9DD8DAA4DDD}" sibTransId="{EC2AC229-44B8-4975-8909-566B3D565543}"/>
    <dgm:cxn modelId="{98441EE3-56F4-4BF7-A135-C4F331785B4B}" type="presOf" srcId="{D39D311A-971F-4B58-9A9E-D8A86D548619}" destId="{689F5A75-C4F0-4140-A70D-FC3AC51556FD}" srcOrd="0" destOrd="3" presId="urn:microsoft.com/office/officeart/2005/8/layout/vList2"/>
    <dgm:cxn modelId="{A25C3AE8-7EC6-4449-A639-D9189859946E}" type="presOf" srcId="{17C5D805-4B15-4D97-A490-EACE7AD3BF6B}" destId="{5F637615-0F87-49E3-8885-AAE12D5E34F8}" srcOrd="0" destOrd="3" presId="urn:microsoft.com/office/officeart/2005/8/layout/vList2"/>
    <dgm:cxn modelId="{E88922F9-9AAE-4EE8-B550-5ECBDF4E012B}" type="presOf" srcId="{D007DC88-6E7B-4212-867C-47F8840B12DC}" destId="{689F5A75-C4F0-4140-A70D-FC3AC51556FD}" srcOrd="0" destOrd="1" presId="urn:microsoft.com/office/officeart/2005/8/layout/vList2"/>
    <dgm:cxn modelId="{B5AC9CFF-E210-41F5-88F2-1EDF82A552ED}" srcId="{030E8F2C-2948-4668-872A-6ECC5C02FAD2}" destId="{72D0B299-C2C4-4C1E-AB15-D08DCACFC766}" srcOrd="0" destOrd="0" parTransId="{983D6DAE-B66C-43DE-B6C6-BE470B2F9591}" sibTransId="{424F6B23-39D5-4BA2-B5AF-B98B2ABB5465}"/>
    <dgm:cxn modelId="{67EE72B7-FEEE-4309-8C98-74C12701EE3F}" type="presParOf" srcId="{535339DC-E075-4914-A881-83DD2D871D06}" destId="{476D52DE-1E4F-476D-9650-FED83D4FE5BD}" srcOrd="0" destOrd="0" presId="urn:microsoft.com/office/officeart/2005/8/layout/vList2"/>
    <dgm:cxn modelId="{CFE1DD9D-A35A-47C1-8307-BEB2A2954F89}" type="presParOf" srcId="{535339DC-E075-4914-A881-83DD2D871D06}" destId="{689F5A75-C4F0-4140-A70D-FC3AC51556FD}" srcOrd="1" destOrd="0" presId="urn:microsoft.com/office/officeart/2005/8/layout/vList2"/>
    <dgm:cxn modelId="{8D1E515B-B126-497C-ADCB-6EFCBC797ADA}" type="presParOf" srcId="{535339DC-E075-4914-A881-83DD2D871D06}" destId="{0184EB0C-F725-418B-8354-E16C6802D656}" srcOrd="2" destOrd="0" presId="urn:microsoft.com/office/officeart/2005/8/layout/vList2"/>
    <dgm:cxn modelId="{E4381610-4F5E-4C12-8578-263BE2898170}" type="presParOf" srcId="{535339DC-E075-4914-A881-83DD2D871D06}" destId="{5F637615-0F87-49E3-8885-AAE12D5E34F8}" srcOrd="3" destOrd="0" presId="urn:microsoft.com/office/officeart/2005/8/layout/vList2"/>
    <dgm:cxn modelId="{C7459077-08F4-43C6-AE8B-D462D0F88D6B}" type="presParOf" srcId="{535339DC-E075-4914-A881-83DD2D871D06}" destId="{2DB5E012-D443-48F0-99A3-AD6E57BE8BD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12F59-8680-4D71-9828-879B3D5E9C5A}"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6A4371DA-7553-45C7-9D9A-B891247E92F8}">
      <dgm:prSet/>
      <dgm:spPr/>
      <dgm:t>
        <a:bodyPr/>
        <a:lstStyle/>
        <a:p>
          <a:r>
            <a:rPr lang="en-US"/>
            <a:t>SOME KNOWLEDGE OF U.S. FEDERAL GOVERNMENT CONTRACTING REGULATIONS IS ASSUMED IN THIS PRESENTATION</a:t>
          </a:r>
        </a:p>
      </dgm:t>
    </dgm:pt>
    <dgm:pt modelId="{67F86831-F5B3-48CA-9857-77D29E630CB2}" type="parTrans" cxnId="{0CB48131-8BBA-4D42-B6A3-1A9C82292406}">
      <dgm:prSet/>
      <dgm:spPr/>
      <dgm:t>
        <a:bodyPr/>
        <a:lstStyle/>
        <a:p>
          <a:endParaRPr lang="en-US"/>
        </a:p>
      </dgm:t>
    </dgm:pt>
    <dgm:pt modelId="{2D4EB19E-B562-4615-A516-D7020151055C}" type="sibTrans" cxnId="{0CB48131-8BBA-4D42-B6A3-1A9C82292406}">
      <dgm:prSet/>
      <dgm:spPr/>
      <dgm:t>
        <a:bodyPr/>
        <a:lstStyle/>
        <a:p>
          <a:endParaRPr lang="en-US"/>
        </a:p>
      </dgm:t>
    </dgm:pt>
    <dgm:pt modelId="{43B0B42C-6A71-4D09-98E3-672DE479C658}">
      <dgm:prSet/>
      <dgm:spPr/>
      <dgm:t>
        <a:bodyPr/>
        <a:lstStyle/>
        <a:p>
          <a:r>
            <a:rPr lang="en-US"/>
            <a:t>NEIL WILL REVIEW THE NEW REQUIREMENTS; KEITH WILL RECOMMEND BEST PRACTICES</a:t>
          </a:r>
        </a:p>
      </dgm:t>
    </dgm:pt>
    <dgm:pt modelId="{462D25B3-052F-4D3B-A02E-D067BA275BA5}" type="parTrans" cxnId="{4EE8B0FB-E2A3-4D73-B8CB-B28F0931955C}">
      <dgm:prSet/>
      <dgm:spPr/>
      <dgm:t>
        <a:bodyPr/>
        <a:lstStyle/>
        <a:p>
          <a:endParaRPr lang="en-US"/>
        </a:p>
      </dgm:t>
    </dgm:pt>
    <dgm:pt modelId="{80BB088E-2F5B-404F-8180-B91036168BD4}" type="sibTrans" cxnId="{4EE8B0FB-E2A3-4D73-B8CB-B28F0931955C}">
      <dgm:prSet/>
      <dgm:spPr/>
      <dgm:t>
        <a:bodyPr/>
        <a:lstStyle/>
        <a:p>
          <a:endParaRPr lang="en-US"/>
        </a:p>
      </dgm:t>
    </dgm:pt>
    <dgm:pt modelId="{FFEDA949-4941-4909-B00E-4E71A7C288F8}">
      <dgm:prSet/>
      <dgm:spPr/>
      <dgm:t>
        <a:bodyPr/>
        <a:lstStyle/>
        <a:p>
          <a:r>
            <a:rPr lang="en-US" dirty="0"/>
            <a:t>COMPLETE TEXT OF THE FEDERAL REGISTER NOTICE CAN BE FOUND AT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https://www.federalregister.gov/documents/2019/11/22/2019-24960/federal-acquisition-regulation-reporting-of-nonconforming-items-to-the-government-industry-data</a:t>
          </a:r>
          <a:endParaRPr lang="en-US" dirty="0">
            <a:solidFill>
              <a:schemeClr val="bg1"/>
            </a:solidFill>
          </a:endParaRPr>
        </a:p>
      </dgm:t>
    </dgm:pt>
    <dgm:pt modelId="{811C739F-717A-4D77-B26C-F797171EDB89}" type="parTrans" cxnId="{3B1BF68B-CB5D-4286-B5F1-FDF373D83A64}">
      <dgm:prSet/>
      <dgm:spPr/>
      <dgm:t>
        <a:bodyPr/>
        <a:lstStyle/>
        <a:p>
          <a:endParaRPr lang="en-US"/>
        </a:p>
      </dgm:t>
    </dgm:pt>
    <dgm:pt modelId="{2D275F60-6E25-447A-8186-437F3BB92BFF}" type="sibTrans" cxnId="{3B1BF68B-CB5D-4286-B5F1-FDF373D83A64}">
      <dgm:prSet/>
      <dgm:spPr/>
      <dgm:t>
        <a:bodyPr/>
        <a:lstStyle/>
        <a:p>
          <a:endParaRPr lang="en-US"/>
        </a:p>
      </dgm:t>
    </dgm:pt>
    <dgm:pt modelId="{8386822F-A60B-4709-896B-5C74128E5406}" type="pres">
      <dgm:prSet presAssocID="{AD112F59-8680-4D71-9828-879B3D5E9C5A}" presName="root" presStyleCnt="0">
        <dgm:presLayoutVars>
          <dgm:dir/>
          <dgm:resizeHandles val="exact"/>
        </dgm:presLayoutVars>
      </dgm:prSet>
      <dgm:spPr/>
    </dgm:pt>
    <dgm:pt modelId="{DAA28A26-2746-4348-8E84-E155E5DEE351}" type="pres">
      <dgm:prSet presAssocID="{6A4371DA-7553-45C7-9D9A-B891247E92F8}" presName="compNode" presStyleCnt="0"/>
      <dgm:spPr/>
    </dgm:pt>
    <dgm:pt modelId="{A09608BA-D2C7-4599-9E96-0409AC937B76}" type="pres">
      <dgm:prSet presAssocID="{6A4371DA-7553-45C7-9D9A-B891247E92F8}" presName="bgRect" presStyleLbl="bgShp" presStyleIdx="0" presStyleCnt="3" custLinFactNeighborY="-5754"/>
      <dgm:spPr/>
    </dgm:pt>
    <dgm:pt modelId="{F4D98CEE-A520-4B70-899F-6C95FAFD2906}" type="pres">
      <dgm:prSet presAssocID="{6A4371DA-7553-45C7-9D9A-B891247E92F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Graduation cap"/>
        </a:ext>
      </dgm:extLst>
    </dgm:pt>
    <dgm:pt modelId="{99A359B8-61E4-42F7-88B3-C4BF63EDBA50}" type="pres">
      <dgm:prSet presAssocID="{6A4371DA-7553-45C7-9D9A-B891247E92F8}" presName="spaceRect" presStyleCnt="0"/>
      <dgm:spPr/>
    </dgm:pt>
    <dgm:pt modelId="{EDE0C10C-9F62-44BD-A5DA-11AF341D8722}" type="pres">
      <dgm:prSet presAssocID="{6A4371DA-7553-45C7-9D9A-B891247E92F8}" presName="parTx" presStyleLbl="revTx" presStyleIdx="0" presStyleCnt="3">
        <dgm:presLayoutVars>
          <dgm:chMax val="0"/>
          <dgm:chPref val="0"/>
        </dgm:presLayoutVars>
      </dgm:prSet>
      <dgm:spPr/>
    </dgm:pt>
    <dgm:pt modelId="{FDCAC689-D93A-4027-9CD9-466E89DDD5F3}" type="pres">
      <dgm:prSet presAssocID="{2D4EB19E-B562-4615-A516-D7020151055C}" presName="sibTrans" presStyleCnt="0"/>
      <dgm:spPr/>
    </dgm:pt>
    <dgm:pt modelId="{6BB2ADFF-928D-4E73-8DD9-9ADBDBA06C62}" type="pres">
      <dgm:prSet presAssocID="{43B0B42C-6A71-4D09-98E3-672DE479C658}" presName="compNode" presStyleCnt="0"/>
      <dgm:spPr/>
    </dgm:pt>
    <dgm:pt modelId="{9ED3F5BC-3BFE-4893-8D8F-382DDABFB982}" type="pres">
      <dgm:prSet presAssocID="{43B0B42C-6A71-4D09-98E3-672DE479C658}" presName="bgRect" presStyleLbl="bgShp" presStyleIdx="1" presStyleCnt="3"/>
      <dgm:spPr/>
    </dgm:pt>
    <dgm:pt modelId="{1E3F45C9-BC3A-48BA-85EB-DBF6A0F5E5F3}" type="pres">
      <dgm:prSet presAssocID="{43B0B42C-6A71-4D09-98E3-672DE479C65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AF4C328A-7CF5-470C-905E-B8568039AB23}" type="pres">
      <dgm:prSet presAssocID="{43B0B42C-6A71-4D09-98E3-672DE479C658}" presName="spaceRect" presStyleCnt="0"/>
      <dgm:spPr/>
    </dgm:pt>
    <dgm:pt modelId="{0D55FC34-69AB-4D1E-B054-7879E65D9CBB}" type="pres">
      <dgm:prSet presAssocID="{43B0B42C-6A71-4D09-98E3-672DE479C658}" presName="parTx" presStyleLbl="revTx" presStyleIdx="1" presStyleCnt="3">
        <dgm:presLayoutVars>
          <dgm:chMax val="0"/>
          <dgm:chPref val="0"/>
        </dgm:presLayoutVars>
      </dgm:prSet>
      <dgm:spPr/>
    </dgm:pt>
    <dgm:pt modelId="{BECECCCF-6F89-4B74-87D6-27B1B05EF179}" type="pres">
      <dgm:prSet presAssocID="{80BB088E-2F5B-404F-8180-B91036168BD4}" presName="sibTrans" presStyleCnt="0"/>
      <dgm:spPr/>
    </dgm:pt>
    <dgm:pt modelId="{7777B328-752C-4A52-A976-E45A7001B583}" type="pres">
      <dgm:prSet presAssocID="{FFEDA949-4941-4909-B00E-4E71A7C288F8}" presName="compNode" presStyleCnt="0"/>
      <dgm:spPr/>
    </dgm:pt>
    <dgm:pt modelId="{15E09F6D-716C-42D8-AEE7-82B53108D578}" type="pres">
      <dgm:prSet presAssocID="{FFEDA949-4941-4909-B00E-4E71A7C288F8}" presName="bgRect" presStyleLbl="bgShp" presStyleIdx="2" presStyleCnt="3"/>
      <dgm:spPr/>
    </dgm:pt>
    <dgm:pt modelId="{216EFE4F-16F3-47CE-BA36-99CCF44AA403}" type="pres">
      <dgm:prSet presAssocID="{FFEDA949-4941-4909-B00E-4E71A7C288F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308A55FF-23DE-4388-A188-9BBA54F2AC44}" type="pres">
      <dgm:prSet presAssocID="{FFEDA949-4941-4909-B00E-4E71A7C288F8}" presName="spaceRect" presStyleCnt="0"/>
      <dgm:spPr/>
    </dgm:pt>
    <dgm:pt modelId="{415875A6-941D-4F09-9E25-5F657A7D549A}" type="pres">
      <dgm:prSet presAssocID="{FFEDA949-4941-4909-B00E-4E71A7C288F8}" presName="parTx" presStyleLbl="revTx" presStyleIdx="2" presStyleCnt="3">
        <dgm:presLayoutVars>
          <dgm:chMax val="0"/>
          <dgm:chPref val="0"/>
        </dgm:presLayoutVars>
      </dgm:prSet>
      <dgm:spPr/>
    </dgm:pt>
  </dgm:ptLst>
  <dgm:cxnLst>
    <dgm:cxn modelId="{FA784D03-2BFB-4F37-89F6-F85CB28C46A6}" type="presOf" srcId="{6A4371DA-7553-45C7-9D9A-B891247E92F8}" destId="{EDE0C10C-9F62-44BD-A5DA-11AF341D8722}" srcOrd="0" destOrd="0" presId="urn:microsoft.com/office/officeart/2018/2/layout/IconVerticalSolidList"/>
    <dgm:cxn modelId="{917D8117-BFA0-46FB-A6D0-833BA3471691}" type="presOf" srcId="{AD112F59-8680-4D71-9828-879B3D5E9C5A}" destId="{8386822F-A60B-4709-896B-5C74128E5406}" srcOrd="0" destOrd="0" presId="urn:microsoft.com/office/officeart/2018/2/layout/IconVerticalSolidList"/>
    <dgm:cxn modelId="{6198B52A-3916-4BB0-A60F-10DE6C995D86}" type="presOf" srcId="{43B0B42C-6A71-4D09-98E3-672DE479C658}" destId="{0D55FC34-69AB-4D1E-B054-7879E65D9CBB}" srcOrd="0" destOrd="0" presId="urn:microsoft.com/office/officeart/2018/2/layout/IconVerticalSolidList"/>
    <dgm:cxn modelId="{0CB48131-8BBA-4D42-B6A3-1A9C82292406}" srcId="{AD112F59-8680-4D71-9828-879B3D5E9C5A}" destId="{6A4371DA-7553-45C7-9D9A-B891247E92F8}" srcOrd="0" destOrd="0" parTransId="{67F86831-F5B3-48CA-9857-77D29E630CB2}" sibTransId="{2D4EB19E-B562-4615-A516-D7020151055C}"/>
    <dgm:cxn modelId="{B73D756F-D793-4D49-A1FA-2EBCA11D6754}" type="presOf" srcId="{FFEDA949-4941-4909-B00E-4E71A7C288F8}" destId="{415875A6-941D-4F09-9E25-5F657A7D549A}" srcOrd="0" destOrd="0" presId="urn:microsoft.com/office/officeart/2018/2/layout/IconVerticalSolidList"/>
    <dgm:cxn modelId="{3B1BF68B-CB5D-4286-B5F1-FDF373D83A64}" srcId="{AD112F59-8680-4D71-9828-879B3D5E9C5A}" destId="{FFEDA949-4941-4909-B00E-4E71A7C288F8}" srcOrd="2" destOrd="0" parTransId="{811C739F-717A-4D77-B26C-F797171EDB89}" sibTransId="{2D275F60-6E25-447A-8186-437F3BB92BFF}"/>
    <dgm:cxn modelId="{4EE8B0FB-E2A3-4D73-B8CB-B28F0931955C}" srcId="{AD112F59-8680-4D71-9828-879B3D5E9C5A}" destId="{43B0B42C-6A71-4D09-98E3-672DE479C658}" srcOrd="1" destOrd="0" parTransId="{462D25B3-052F-4D3B-A02E-D067BA275BA5}" sibTransId="{80BB088E-2F5B-404F-8180-B91036168BD4}"/>
    <dgm:cxn modelId="{EA0E66AC-AEE6-4DE7-BB2A-65C09DBBD2D7}" type="presParOf" srcId="{8386822F-A60B-4709-896B-5C74128E5406}" destId="{DAA28A26-2746-4348-8E84-E155E5DEE351}" srcOrd="0" destOrd="0" presId="urn:microsoft.com/office/officeart/2018/2/layout/IconVerticalSolidList"/>
    <dgm:cxn modelId="{50B818B8-F93A-4D32-BB29-2ED5877F8878}" type="presParOf" srcId="{DAA28A26-2746-4348-8E84-E155E5DEE351}" destId="{A09608BA-D2C7-4599-9E96-0409AC937B76}" srcOrd="0" destOrd="0" presId="urn:microsoft.com/office/officeart/2018/2/layout/IconVerticalSolidList"/>
    <dgm:cxn modelId="{37C9D9EB-F842-4153-BED6-AB12C00F5299}" type="presParOf" srcId="{DAA28A26-2746-4348-8E84-E155E5DEE351}" destId="{F4D98CEE-A520-4B70-899F-6C95FAFD2906}" srcOrd="1" destOrd="0" presId="urn:microsoft.com/office/officeart/2018/2/layout/IconVerticalSolidList"/>
    <dgm:cxn modelId="{FE0ADD37-1E4E-4483-9F67-AE7142C2FD13}" type="presParOf" srcId="{DAA28A26-2746-4348-8E84-E155E5DEE351}" destId="{99A359B8-61E4-42F7-88B3-C4BF63EDBA50}" srcOrd="2" destOrd="0" presId="urn:microsoft.com/office/officeart/2018/2/layout/IconVerticalSolidList"/>
    <dgm:cxn modelId="{AC5B2360-5DED-48D6-AEB7-A33E092E479D}" type="presParOf" srcId="{DAA28A26-2746-4348-8E84-E155E5DEE351}" destId="{EDE0C10C-9F62-44BD-A5DA-11AF341D8722}" srcOrd="3" destOrd="0" presId="urn:microsoft.com/office/officeart/2018/2/layout/IconVerticalSolidList"/>
    <dgm:cxn modelId="{DF345AAB-674E-4D09-B478-9FC54B647E90}" type="presParOf" srcId="{8386822F-A60B-4709-896B-5C74128E5406}" destId="{FDCAC689-D93A-4027-9CD9-466E89DDD5F3}" srcOrd="1" destOrd="0" presId="urn:microsoft.com/office/officeart/2018/2/layout/IconVerticalSolidList"/>
    <dgm:cxn modelId="{A59ED7F8-16E5-4E33-8F34-822D48F0B6CB}" type="presParOf" srcId="{8386822F-A60B-4709-896B-5C74128E5406}" destId="{6BB2ADFF-928D-4E73-8DD9-9ADBDBA06C62}" srcOrd="2" destOrd="0" presId="urn:microsoft.com/office/officeart/2018/2/layout/IconVerticalSolidList"/>
    <dgm:cxn modelId="{92FB6FA2-BB39-4D4C-9BA1-67A52B535C4A}" type="presParOf" srcId="{6BB2ADFF-928D-4E73-8DD9-9ADBDBA06C62}" destId="{9ED3F5BC-3BFE-4893-8D8F-382DDABFB982}" srcOrd="0" destOrd="0" presId="urn:microsoft.com/office/officeart/2018/2/layout/IconVerticalSolidList"/>
    <dgm:cxn modelId="{61D2C0D9-087F-4363-BF91-7D1383313A1A}" type="presParOf" srcId="{6BB2ADFF-928D-4E73-8DD9-9ADBDBA06C62}" destId="{1E3F45C9-BC3A-48BA-85EB-DBF6A0F5E5F3}" srcOrd="1" destOrd="0" presId="urn:microsoft.com/office/officeart/2018/2/layout/IconVerticalSolidList"/>
    <dgm:cxn modelId="{BFD7B6EC-A012-475B-BCA7-A86059BF2E26}" type="presParOf" srcId="{6BB2ADFF-928D-4E73-8DD9-9ADBDBA06C62}" destId="{AF4C328A-7CF5-470C-905E-B8568039AB23}" srcOrd="2" destOrd="0" presId="urn:microsoft.com/office/officeart/2018/2/layout/IconVerticalSolidList"/>
    <dgm:cxn modelId="{758A3AA1-8257-4998-8206-31221346BE4E}" type="presParOf" srcId="{6BB2ADFF-928D-4E73-8DD9-9ADBDBA06C62}" destId="{0D55FC34-69AB-4D1E-B054-7879E65D9CBB}" srcOrd="3" destOrd="0" presId="urn:microsoft.com/office/officeart/2018/2/layout/IconVerticalSolidList"/>
    <dgm:cxn modelId="{5FCE2617-314B-4E5E-8AB7-42452F6CD0C8}" type="presParOf" srcId="{8386822F-A60B-4709-896B-5C74128E5406}" destId="{BECECCCF-6F89-4B74-87D6-27B1B05EF179}" srcOrd="3" destOrd="0" presId="urn:microsoft.com/office/officeart/2018/2/layout/IconVerticalSolidList"/>
    <dgm:cxn modelId="{507CFCDE-EF8C-4DB5-9168-3B5379D20EEB}" type="presParOf" srcId="{8386822F-A60B-4709-896B-5C74128E5406}" destId="{7777B328-752C-4A52-A976-E45A7001B583}" srcOrd="4" destOrd="0" presId="urn:microsoft.com/office/officeart/2018/2/layout/IconVerticalSolidList"/>
    <dgm:cxn modelId="{95540F7B-D5C9-4C28-9B64-6D2851A679EB}" type="presParOf" srcId="{7777B328-752C-4A52-A976-E45A7001B583}" destId="{15E09F6D-716C-42D8-AEE7-82B53108D578}" srcOrd="0" destOrd="0" presId="urn:microsoft.com/office/officeart/2018/2/layout/IconVerticalSolidList"/>
    <dgm:cxn modelId="{9F0FB42C-96C2-4A2F-844A-8C05A81481CE}" type="presParOf" srcId="{7777B328-752C-4A52-A976-E45A7001B583}" destId="{216EFE4F-16F3-47CE-BA36-99CCF44AA403}" srcOrd="1" destOrd="0" presId="urn:microsoft.com/office/officeart/2018/2/layout/IconVerticalSolidList"/>
    <dgm:cxn modelId="{858B388D-311D-400B-A0C2-A6FE84622AFB}" type="presParOf" srcId="{7777B328-752C-4A52-A976-E45A7001B583}" destId="{308A55FF-23DE-4388-A188-9BBA54F2AC44}" srcOrd="2" destOrd="0" presId="urn:microsoft.com/office/officeart/2018/2/layout/IconVerticalSolidList"/>
    <dgm:cxn modelId="{7E6630D5-7F2F-4CC6-BCFA-29B69BF621AA}" type="presParOf" srcId="{7777B328-752C-4A52-A976-E45A7001B583}" destId="{415875A6-941D-4F09-9E25-5F657A7D54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A1D003-0057-4B95-8505-0486AF960BCC}"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8FBCA941-34AA-4248-B7E3-CA06B3472565}">
      <dgm:prSet/>
      <dgm:spPr/>
      <dgm:t>
        <a:bodyPr/>
        <a:lstStyle/>
        <a:p>
          <a:r>
            <a:rPr lang="en-US" dirty="0"/>
            <a:t>GIDEP – Government-Industry Data Exchange Program</a:t>
          </a:r>
        </a:p>
      </dgm:t>
    </dgm:pt>
    <dgm:pt modelId="{37C4392C-E259-4ECB-B1CD-3337789DFF3C}" type="parTrans" cxnId="{6B6AE9F2-17D6-468C-B7E9-BB5E1290BE7D}">
      <dgm:prSet/>
      <dgm:spPr/>
      <dgm:t>
        <a:bodyPr/>
        <a:lstStyle/>
        <a:p>
          <a:endParaRPr lang="en-US"/>
        </a:p>
      </dgm:t>
    </dgm:pt>
    <dgm:pt modelId="{5EA27BBD-AE23-4BC5-BA28-F93C4279ED24}" type="sibTrans" cxnId="{6B6AE9F2-17D6-468C-B7E9-BB5E1290BE7D}">
      <dgm:prSet/>
      <dgm:spPr/>
      <dgm:t>
        <a:bodyPr/>
        <a:lstStyle/>
        <a:p>
          <a:endParaRPr lang="en-US"/>
        </a:p>
      </dgm:t>
    </dgm:pt>
    <dgm:pt modelId="{BD6B71F0-47C7-4E0B-A585-879D21942124}">
      <dgm:prSet/>
      <dgm:spPr/>
      <dgm:t>
        <a:bodyPr/>
        <a:lstStyle/>
        <a:p>
          <a:r>
            <a:rPr lang="en-US"/>
            <a:t>GIDEP is a cooperative activity between government and industry participants seeking to reduce or eliminate expenditures of resources by sharing technical information</a:t>
          </a:r>
        </a:p>
      </dgm:t>
    </dgm:pt>
    <dgm:pt modelId="{4677675B-6811-4371-89C7-EE9EF993B184}" type="parTrans" cxnId="{02A4F4E8-1517-44B9-A6AB-2BE320575016}">
      <dgm:prSet/>
      <dgm:spPr/>
      <dgm:t>
        <a:bodyPr/>
        <a:lstStyle/>
        <a:p>
          <a:endParaRPr lang="en-US"/>
        </a:p>
      </dgm:t>
    </dgm:pt>
    <dgm:pt modelId="{6CEEE755-5248-4A2E-98E2-556819E3AD16}" type="sibTrans" cxnId="{02A4F4E8-1517-44B9-A6AB-2BE320575016}">
      <dgm:prSet/>
      <dgm:spPr/>
      <dgm:t>
        <a:bodyPr/>
        <a:lstStyle/>
        <a:p>
          <a:endParaRPr lang="en-US"/>
        </a:p>
      </dgm:t>
    </dgm:pt>
    <dgm:pt modelId="{81A4F948-0E82-47CC-AC24-B11B52D067ED}">
      <dgm:prSet/>
      <dgm:spPr/>
      <dgm:t>
        <a:bodyPr/>
        <a:lstStyle/>
        <a:p>
          <a:r>
            <a:rPr lang="en-US"/>
            <a:t>Focused on United States &amp; Canada</a:t>
          </a:r>
        </a:p>
      </dgm:t>
    </dgm:pt>
    <dgm:pt modelId="{949631B3-1347-4AC5-A5E5-0E4E59DE5B15}" type="parTrans" cxnId="{9C7BC335-6DE8-4A8E-960D-F0EAD2DA10C5}">
      <dgm:prSet/>
      <dgm:spPr/>
      <dgm:t>
        <a:bodyPr/>
        <a:lstStyle/>
        <a:p>
          <a:endParaRPr lang="en-US"/>
        </a:p>
      </dgm:t>
    </dgm:pt>
    <dgm:pt modelId="{57C3F0B9-8472-4FAC-A84A-82D2468FD402}" type="sibTrans" cxnId="{9C7BC335-6DE8-4A8E-960D-F0EAD2DA10C5}">
      <dgm:prSet/>
      <dgm:spPr/>
      <dgm:t>
        <a:bodyPr/>
        <a:lstStyle/>
        <a:p>
          <a:endParaRPr lang="en-US"/>
        </a:p>
      </dgm:t>
    </dgm:pt>
    <dgm:pt modelId="{3E30C4FC-C605-43A3-ABF6-974EF90685BD}">
      <dgm:prSet/>
      <dgm:spPr/>
      <dgm:t>
        <a:bodyPr/>
        <a:lstStyle/>
        <a:p>
          <a:r>
            <a:rPr lang="en-US" dirty="0"/>
            <a:t>FAR – Federal Acquisition Regulation</a:t>
          </a:r>
        </a:p>
      </dgm:t>
    </dgm:pt>
    <dgm:pt modelId="{6836DD7F-370D-4742-958D-24C23C20272F}" type="parTrans" cxnId="{B78CF883-EBE6-4082-B06E-19980844DE4C}">
      <dgm:prSet/>
      <dgm:spPr/>
      <dgm:t>
        <a:bodyPr/>
        <a:lstStyle/>
        <a:p>
          <a:endParaRPr lang="en-US"/>
        </a:p>
      </dgm:t>
    </dgm:pt>
    <dgm:pt modelId="{148B33B9-BED7-41AE-867D-83C5F8845185}" type="sibTrans" cxnId="{B78CF883-EBE6-4082-B06E-19980844DE4C}">
      <dgm:prSet/>
      <dgm:spPr/>
      <dgm:t>
        <a:bodyPr/>
        <a:lstStyle/>
        <a:p>
          <a:endParaRPr lang="en-US"/>
        </a:p>
      </dgm:t>
    </dgm:pt>
    <dgm:pt modelId="{0BF2F106-9A81-4D69-9D0D-BDCB38379F3A}">
      <dgm:prSet/>
      <dgm:spPr/>
      <dgm:t>
        <a:bodyPr/>
        <a:lstStyle/>
        <a:p>
          <a:r>
            <a:rPr lang="en-US"/>
            <a:t>COUNTERFEIT ITEM:</a:t>
          </a:r>
        </a:p>
      </dgm:t>
    </dgm:pt>
    <dgm:pt modelId="{65C47455-ECFE-4F39-A556-A7D4DFDE0C8B}" type="parTrans" cxnId="{56EEEFD9-B864-48BD-A589-E2C5121CCAC1}">
      <dgm:prSet/>
      <dgm:spPr/>
      <dgm:t>
        <a:bodyPr/>
        <a:lstStyle/>
        <a:p>
          <a:endParaRPr lang="en-US"/>
        </a:p>
      </dgm:t>
    </dgm:pt>
    <dgm:pt modelId="{9AF477A6-7140-44F7-A735-12A77470CDA0}" type="sibTrans" cxnId="{56EEEFD9-B864-48BD-A589-E2C5121CCAC1}">
      <dgm:prSet/>
      <dgm:spPr/>
      <dgm:t>
        <a:bodyPr/>
        <a:lstStyle/>
        <a:p>
          <a:endParaRPr lang="en-US"/>
        </a:p>
      </dgm:t>
    </dgm:pt>
    <dgm:pt modelId="{19616C4F-6C6E-42C7-AFDA-1C5C7B187A4B}">
      <dgm:prSet/>
      <dgm:spPr/>
      <dgm:t>
        <a:bodyPr/>
        <a:lstStyle/>
        <a:p>
          <a:r>
            <a:rPr lang="en-US" dirty="0"/>
            <a:t>An unlawful or unauthorized reproduction, substitution, or alteration that has been knowingly mismarked, misidentified, or otherwise misrepresented to be an authentic, unmodified item from the original manufacturer, or a source with the express written authority of the original manufacturer or current design activity, including an authorized aftermarket manufacturer. Unlawful or unauthorized substitution includes used items represented as new, or the false identification of grade, serial number, lot number, date code, or performance characteristics.</a:t>
          </a:r>
        </a:p>
      </dgm:t>
    </dgm:pt>
    <dgm:pt modelId="{09ABA2C6-F02C-461D-8E29-0FBC6767294E}" type="parTrans" cxnId="{656EB1FA-B592-4B6F-B317-440CE084B512}">
      <dgm:prSet/>
      <dgm:spPr/>
      <dgm:t>
        <a:bodyPr/>
        <a:lstStyle/>
        <a:p>
          <a:endParaRPr lang="en-US"/>
        </a:p>
      </dgm:t>
    </dgm:pt>
    <dgm:pt modelId="{F6B0AA51-0082-45B3-B5B4-6AA8A22B92E0}" type="sibTrans" cxnId="{656EB1FA-B592-4B6F-B317-440CE084B512}">
      <dgm:prSet/>
      <dgm:spPr/>
      <dgm:t>
        <a:bodyPr/>
        <a:lstStyle/>
        <a:p>
          <a:endParaRPr lang="en-US"/>
        </a:p>
      </dgm:t>
    </dgm:pt>
    <dgm:pt modelId="{B0AFB7BC-B725-453C-976A-0C4F55C0B7F7}" type="pres">
      <dgm:prSet presAssocID="{92A1D003-0057-4B95-8505-0486AF960BCC}" presName="linear" presStyleCnt="0">
        <dgm:presLayoutVars>
          <dgm:dir/>
          <dgm:animLvl val="lvl"/>
          <dgm:resizeHandles val="exact"/>
        </dgm:presLayoutVars>
      </dgm:prSet>
      <dgm:spPr/>
    </dgm:pt>
    <dgm:pt modelId="{E381156A-82EC-4EA0-B214-C26EA609CA63}" type="pres">
      <dgm:prSet presAssocID="{8FBCA941-34AA-4248-B7E3-CA06B3472565}" presName="parentLin" presStyleCnt="0"/>
      <dgm:spPr/>
    </dgm:pt>
    <dgm:pt modelId="{F3E9E461-50BD-4C6A-ADCB-1942DF31DA33}" type="pres">
      <dgm:prSet presAssocID="{8FBCA941-34AA-4248-B7E3-CA06B3472565}" presName="parentLeftMargin" presStyleLbl="node1" presStyleIdx="0" presStyleCnt="3"/>
      <dgm:spPr/>
    </dgm:pt>
    <dgm:pt modelId="{7CA9B6CF-6931-47E3-83A5-6F67AA892549}" type="pres">
      <dgm:prSet presAssocID="{8FBCA941-34AA-4248-B7E3-CA06B3472565}" presName="parentText" presStyleLbl="node1" presStyleIdx="0" presStyleCnt="3">
        <dgm:presLayoutVars>
          <dgm:chMax val="0"/>
          <dgm:bulletEnabled val="1"/>
        </dgm:presLayoutVars>
      </dgm:prSet>
      <dgm:spPr/>
    </dgm:pt>
    <dgm:pt modelId="{B7C75DBD-310E-49C3-AD4B-20E70700C1C8}" type="pres">
      <dgm:prSet presAssocID="{8FBCA941-34AA-4248-B7E3-CA06B3472565}" presName="negativeSpace" presStyleCnt="0"/>
      <dgm:spPr/>
    </dgm:pt>
    <dgm:pt modelId="{37AC5775-E388-48AA-8B79-5D6A6A054302}" type="pres">
      <dgm:prSet presAssocID="{8FBCA941-34AA-4248-B7E3-CA06B3472565}" presName="childText" presStyleLbl="conFgAcc1" presStyleIdx="0" presStyleCnt="3">
        <dgm:presLayoutVars>
          <dgm:bulletEnabled val="1"/>
        </dgm:presLayoutVars>
      </dgm:prSet>
      <dgm:spPr/>
    </dgm:pt>
    <dgm:pt modelId="{7D5F0D2F-84D8-4B47-AD4F-649B4006A81F}" type="pres">
      <dgm:prSet presAssocID="{5EA27BBD-AE23-4BC5-BA28-F93C4279ED24}" presName="spaceBetweenRectangles" presStyleCnt="0"/>
      <dgm:spPr/>
    </dgm:pt>
    <dgm:pt modelId="{96255D6A-7C8C-41AC-AE13-58B8136E2F8D}" type="pres">
      <dgm:prSet presAssocID="{3E30C4FC-C605-43A3-ABF6-974EF90685BD}" presName="parentLin" presStyleCnt="0"/>
      <dgm:spPr/>
    </dgm:pt>
    <dgm:pt modelId="{AC14F462-E161-4C7B-B1BA-B87673852A98}" type="pres">
      <dgm:prSet presAssocID="{3E30C4FC-C605-43A3-ABF6-974EF90685BD}" presName="parentLeftMargin" presStyleLbl="node1" presStyleIdx="0" presStyleCnt="3"/>
      <dgm:spPr/>
    </dgm:pt>
    <dgm:pt modelId="{49695416-B7A5-427D-B4FF-ECDD66B6A15F}" type="pres">
      <dgm:prSet presAssocID="{3E30C4FC-C605-43A3-ABF6-974EF90685BD}" presName="parentText" presStyleLbl="node1" presStyleIdx="1" presStyleCnt="3">
        <dgm:presLayoutVars>
          <dgm:chMax val="0"/>
          <dgm:bulletEnabled val="1"/>
        </dgm:presLayoutVars>
      </dgm:prSet>
      <dgm:spPr/>
    </dgm:pt>
    <dgm:pt modelId="{E1213374-9F32-4174-903B-8A7BC2C56EFF}" type="pres">
      <dgm:prSet presAssocID="{3E30C4FC-C605-43A3-ABF6-974EF90685BD}" presName="negativeSpace" presStyleCnt="0"/>
      <dgm:spPr/>
    </dgm:pt>
    <dgm:pt modelId="{C7765497-C7B4-42D1-9895-49F88696ED17}" type="pres">
      <dgm:prSet presAssocID="{3E30C4FC-C605-43A3-ABF6-974EF90685BD}" presName="childText" presStyleLbl="conFgAcc1" presStyleIdx="1" presStyleCnt="3">
        <dgm:presLayoutVars>
          <dgm:bulletEnabled val="1"/>
        </dgm:presLayoutVars>
      </dgm:prSet>
      <dgm:spPr/>
    </dgm:pt>
    <dgm:pt modelId="{C794FEE8-8E35-43C2-BC25-62D35A40A00E}" type="pres">
      <dgm:prSet presAssocID="{148B33B9-BED7-41AE-867D-83C5F8845185}" presName="spaceBetweenRectangles" presStyleCnt="0"/>
      <dgm:spPr/>
    </dgm:pt>
    <dgm:pt modelId="{15DEB2F7-BA60-43BB-A2F2-661AFFC7FA54}" type="pres">
      <dgm:prSet presAssocID="{0BF2F106-9A81-4D69-9D0D-BDCB38379F3A}" presName="parentLin" presStyleCnt="0"/>
      <dgm:spPr/>
    </dgm:pt>
    <dgm:pt modelId="{47240251-505F-431F-8CA5-6A8EDD07ABD1}" type="pres">
      <dgm:prSet presAssocID="{0BF2F106-9A81-4D69-9D0D-BDCB38379F3A}" presName="parentLeftMargin" presStyleLbl="node1" presStyleIdx="1" presStyleCnt="3"/>
      <dgm:spPr/>
    </dgm:pt>
    <dgm:pt modelId="{F45E54A2-31D5-443A-9494-2B721C015C5F}" type="pres">
      <dgm:prSet presAssocID="{0BF2F106-9A81-4D69-9D0D-BDCB38379F3A}" presName="parentText" presStyleLbl="node1" presStyleIdx="2" presStyleCnt="3">
        <dgm:presLayoutVars>
          <dgm:chMax val="0"/>
          <dgm:bulletEnabled val="1"/>
        </dgm:presLayoutVars>
      </dgm:prSet>
      <dgm:spPr/>
    </dgm:pt>
    <dgm:pt modelId="{E1AC1545-F63A-474C-A58B-D6B8F25091DC}" type="pres">
      <dgm:prSet presAssocID="{0BF2F106-9A81-4D69-9D0D-BDCB38379F3A}" presName="negativeSpace" presStyleCnt="0"/>
      <dgm:spPr/>
    </dgm:pt>
    <dgm:pt modelId="{DE99941C-43AA-49CE-9BBA-3F1BAF43CF0A}" type="pres">
      <dgm:prSet presAssocID="{0BF2F106-9A81-4D69-9D0D-BDCB38379F3A}" presName="childText" presStyleLbl="conFgAcc1" presStyleIdx="2" presStyleCnt="3">
        <dgm:presLayoutVars>
          <dgm:bulletEnabled val="1"/>
        </dgm:presLayoutVars>
      </dgm:prSet>
      <dgm:spPr/>
    </dgm:pt>
  </dgm:ptLst>
  <dgm:cxnLst>
    <dgm:cxn modelId="{D87F8105-CF75-45C1-B6D6-2257AAA9A036}" type="presOf" srcId="{BD6B71F0-47C7-4E0B-A585-879D21942124}" destId="{37AC5775-E388-48AA-8B79-5D6A6A054302}" srcOrd="0" destOrd="0" presId="urn:microsoft.com/office/officeart/2005/8/layout/list1"/>
    <dgm:cxn modelId="{AF1E2906-21B4-4E1C-B342-55F67984D85C}" type="presOf" srcId="{8FBCA941-34AA-4248-B7E3-CA06B3472565}" destId="{7CA9B6CF-6931-47E3-83A5-6F67AA892549}" srcOrd="1" destOrd="0" presId="urn:microsoft.com/office/officeart/2005/8/layout/list1"/>
    <dgm:cxn modelId="{81868523-D148-4DB2-81C9-C833CAFDC8B3}" type="presOf" srcId="{0BF2F106-9A81-4D69-9D0D-BDCB38379F3A}" destId="{47240251-505F-431F-8CA5-6A8EDD07ABD1}" srcOrd="0" destOrd="0" presId="urn:microsoft.com/office/officeart/2005/8/layout/list1"/>
    <dgm:cxn modelId="{9C7BC335-6DE8-4A8E-960D-F0EAD2DA10C5}" srcId="{8FBCA941-34AA-4248-B7E3-CA06B3472565}" destId="{81A4F948-0E82-47CC-AC24-B11B52D067ED}" srcOrd="1" destOrd="0" parTransId="{949631B3-1347-4AC5-A5E5-0E4E59DE5B15}" sibTransId="{57C3F0B9-8472-4FAC-A84A-82D2468FD402}"/>
    <dgm:cxn modelId="{C2B10B37-3895-4572-9569-4DAA3E86627B}" type="presOf" srcId="{92A1D003-0057-4B95-8505-0486AF960BCC}" destId="{B0AFB7BC-B725-453C-976A-0C4F55C0B7F7}" srcOrd="0" destOrd="0" presId="urn:microsoft.com/office/officeart/2005/8/layout/list1"/>
    <dgm:cxn modelId="{09D93265-FC66-4CA9-A345-3848F243474B}" type="presOf" srcId="{3E30C4FC-C605-43A3-ABF6-974EF90685BD}" destId="{AC14F462-E161-4C7B-B1BA-B87673852A98}" srcOrd="0" destOrd="0" presId="urn:microsoft.com/office/officeart/2005/8/layout/list1"/>
    <dgm:cxn modelId="{78C4BD6D-4AD3-4AB7-8B2F-162AAA0B7951}" type="presOf" srcId="{81A4F948-0E82-47CC-AC24-B11B52D067ED}" destId="{37AC5775-E388-48AA-8B79-5D6A6A054302}" srcOrd="0" destOrd="1" presId="urn:microsoft.com/office/officeart/2005/8/layout/list1"/>
    <dgm:cxn modelId="{B78CF883-EBE6-4082-B06E-19980844DE4C}" srcId="{92A1D003-0057-4B95-8505-0486AF960BCC}" destId="{3E30C4FC-C605-43A3-ABF6-974EF90685BD}" srcOrd="1" destOrd="0" parTransId="{6836DD7F-370D-4742-958D-24C23C20272F}" sibTransId="{148B33B9-BED7-41AE-867D-83C5F8845185}"/>
    <dgm:cxn modelId="{8F9D8F84-62B2-4AAD-B9AA-46E12BA6EAFE}" type="presOf" srcId="{3E30C4FC-C605-43A3-ABF6-974EF90685BD}" destId="{49695416-B7A5-427D-B4FF-ECDD66B6A15F}" srcOrd="1" destOrd="0" presId="urn:microsoft.com/office/officeart/2005/8/layout/list1"/>
    <dgm:cxn modelId="{EFEDDB8E-ADF8-4C0A-A26B-3A7A247EF6F3}" type="presOf" srcId="{19616C4F-6C6E-42C7-AFDA-1C5C7B187A4B}" destId="{DE99941C-43AA-49CE-9BBA-3F1BAF43CF0A}" srcOrd="0" destOrd="0" presId="urn:microsoft.com/office/officeart/2005/8/layout/list1"/>
    <dgm:cxn modelId="{92A5F1C4-CF3F-4D39-8D19-E80A72C4BAB1}" type="presOf" srcId="{0BF2F106-9A81-4D69-9D0D-BDCB38379F3A}" destId="{F45E54A2-31D5-443A-9494-2B721C015C5F}" srcOrd="1" destOrd="0" presId="urn:microsoft.com/office/officeart/2005/8/layout/list1"/>
    <dgm:cxn modelId="{56EEEFD9-B864-48BD-A589-E2C5121CCAC1}" srcId="{92A1D003-0057-4B95-8505-0486AF960BCC}" destId="{0BF2F106-9A81-4D69-9D0D-BDCB38379F3A}" srcOrd="2" destOrd="0" parTransId="{65C47455-ECFE-4F39-A556-A7D4DFDE0C8B}" sibTransId="{9AF477A6-7140-44F7-A735-12A77470CDA0}"/>
    <dgm:cxn modelId="{224D3BE1-CB4A-43FF-AC1E-615D3546B842}" type="presOf" srcId="{8FBCA941-34AA-4248-B7E3-CA06B3472565}" destId="{F3E9E461-50BD-4C6A-ADCB-1942DF31DA33}" srcOrd="0" destOrd="0" presId="urn:microsoft.com/office/officeart/2005/8/layout/list1"/>
    <dgm:cxn modelId="{02A4F4E8-1517-44B9-A6AB-2BE320575016}" srcId="{8FBCA941-34AA-4248-B7E3-CA06B3472565}" destId="{BD6B71F0-47C7-4E0B-A585-879D21942124}" srcOrd="0" destOrd="0" parTransId="{4677675B-6811-4371-89C7-EE9EF993B184}" sibTransId="{6CEEE755-5248-4A2E-98E2-556819E3AD16}"/>
    <dgm:cxn modelId="{6B6AE9F2-17D6-468C-B7E9-BB5E1290BE7D}" srcId="{92A1D003-0057-4B95-8505-0486AF960BCC}" destId="{8FBCA941-34AA-4248-B7E3-CA06B3472565}" srcOrd="0" destOrd="0" parTransId="{37C4392C-E259-4ECB-B1CD-3337789DFF3C}" sibTransId="{5EA27BBD-AE23-4BC5-BA28-F93C4279ED24}"/>
    <dgm:cxn modelId="{656EB1FA-B592-4B6F-B317-440CE084B512}" srcId="{0BF2F106-9A81-4D69-9D0D-BDCB38379F3A}" destId="{19616C4F-6C6E-42C7-AFDA-1C5C7B187A4B}" srcOrd="0" destOrd="0" parTransId="{09ABA2C6-F02C-461D-8E29-0FBC6767294E}" sibTransId="{F6B0AA51-0082-45B3-B5B4-6AA8A22B92E0}"/>
    <dgm:cxn modelId="{6A9C15CA-DB5F-4F33-B63A-1281CE7D972C}" type="presParOf" srcId="{B0AFB7BC-B725-453C-976A-0C4F55C0B7F7}" destId="{E381156A-82EC-4EA0-B214-C26EA609CA63}" srcOrd="0" destOrd="0" presId="urn:microsoft.com/office/officeart/2005/8/layout/list1"/>
    <dgm:cxn modelId="{C31C96B6-5374-42C4-B61B-6E8077BF65FB}" type="presParOf" srcId="{E381156A-82EC-4EA0-B214-C26EA609CA63}" destId="{F3E9E461-50BD-4C6A-ADCB-1942DF31DA33}" srcOrd="0" destOrd="0" presId="urn:microsoft.com/office/officeart/2005/8/layout/list1"/>
    <dgm:cxn modelId="{2BE07EF3-BC2C-45F5-8790-2C8D8226D595}" type="presParOf" srcId="{E381156A-82EC-4EA0-B214-C26EA609CA63}" destId="{7CA9B6CF-6931-47E3-83A5-6F67AA892549}" srcOrd="1" destOrd="0" presId="urn:microsoft.com/office/officeart/2005/8/layout/list1"/>
    <dgm:cxn modelId="{224A4752-D423-4D70-A1C4-C11DF340BDBA}" type="presParOf" srcId="{B0AFB7BC-B725-453C-976A-0C4F55C0B7F7}" destId="{B7C75DBD-310E-49C3-AD4B-20E70700C1C8}" srcOrd="1" destOrd="0" presId="urn:microsoft.com/office/officeart/2005/8/layout/list1"/>
    <dgm:cxn modelId="{49F85070-FDA7-4D30-9551-81D372382E07}" type="presParOf" srcId="{B0AFB7BC-B725-453C-976A-0C4F55C0B7F7}" destId="{37AC5775-E388-48AA-8B79-5D6A6A054302}" srcOrd="2" destOrd="0" presId="urn:microsoft.com/office/officeart/2005/8/layout/list1"/>
    <dgm:cxn modelId="{EF935EBD-ED3B-4242-8200-663FA189C8DC}" type="presParOf" srcId="{B0AFB7BC-B725-453C-976A-0C4F55C0B7F7}" destId="{7D5F0D2F-84D8-4B47-AD4F-649B4006A81F}" srcOrd="3" destOrd="0" presId="urn:microsoft.com/office/officeart/2005/8/layout/list1"/>
    <dgm:cxn modelId="{B4264D6C-CAAF-4DFA-9260-C8BC8DF64D1C}" type="presParOf" srcId="{B0AFB7BC-B725-453C-976A-0C4F55C0B7F7}" destId="{96255D6A-7C8C-41AC-AE13-58B8136E2F8D}" srcOrd="4" destOrd="0" presId="urn:microsoft.com/office/officeart/2005/8/layout/list1"/>
    <dgm:cxn modelId="{22FD9014-C9BB-4A3C-9CA7-19AA94050D45}" type="presParOf" srcId="{96255D6A-7C8C-41AC-AE13-58B8136E2F8D}" destId="{AC14F462-E161-4C7B-B1BA-B87673852A98}" srcOrd="0" destOrd="0" presId="urn:microsoft.com/office/officeart/2005/8/layout/list1"/>
    <dgm:cxn modelId="{0D32CB42-DEC8-4C2D-9B00-BC753F911243}" type="presParOf" srcId="{96255D6A-7C8C-41AC-AE13-58B8136E2F8D}" destId="{49695416-B7A5-427D-B4FF-ECDD66B6A15F}" srcOrd="1" destOrd="0" presId="urn:microsoft.com/office/officeart/2005/8/layout/list1"/>
    <dgm:cxn modelId="{470FC7FA-0A1C-4E41-98D7-ACAACD53FCB3}" type="presParOf" srcId="{B0AFB7BC-B725-453C-976A-0C4F55C0B7F7}" destId="{E1213374-9F32-4174-903B-8A7BC2C56EFF}" srcOrd="5" destOrd="0" presId="urn:microsoft.com/office/officeart/2005/8/layout/list1"/>
    <dgm:cxn modelId="{BA03D2AA-3383-4308-9888-1A5E762D9FEF}" type="presParOf" srcId="{B0AFB7BC-B725-453C-976A-0C4F55C0B7F7}" destId="{C7765497-C7B4-42D1-9895-49F88696ED17}" srcOrd="6" destOrd="0" presId="urn:microsoft.com/office/officeart/2005/8/layout/list1"/>
    <dgm:cxn modelId="{258ADC40-CB22-456C-BFE9-39097429B4FC}" type="presParOf" srcId="{B0AFB7BC-B725-453C-976A-0C4F55C0B7F7}" destId="{C794FEE8-8E35-43C2-BC25-62D35A40A00E}" srcOrd="7" destOrd="0" presId="urn:microsoft.com/office/officeart/2005/8/layout/list1"/>
    <dgm:cxn modelId="{A0174836-E464-4983-A374-A94CF0CCBB68}" type="presParOf" srcId="{B0AFB7BC-B725-453C-976A-0C4F55C0B7F7}" destId="{15DEB2F7-BA60-43BB-A2F2-661AFFC7FA54}" srcOrd="8" destOrd="0" presId="urn:microsoft.com/office/officeart/2005/8/layout/list1"/>
    <dgm:cxn modelId="{2596537A-9D5B-4DB4-B0A3-6DEA7FA75D21}" type="presParOf" srcId="{15DEB2F7-BA60-43BB-A2F2-661AFFC7FA54}" destId="{47240251-505F-431F-8CA5-6A8EDD07ABD1}" srcOrd="0" destOrd="0" presId="urn:microsoft.com/office/officeart/2005/8/layout/list1"/>
    <dgm:cxn modelId="{303685CE-2A43-46FE-A92A-5D81AADB45CD}" type="presParOf" srcId="{15DEB2F7-BA60-43BB-A2F2-661AFFC7FA54}" destId="{F45E54A2-31D5-443A-9494-2B721C015C5F}" srcOrd="1" destOrd="0" presId="urn:microsoft.com/office/officeart/2005/8/layout/list1"/>
    <dgm:cxn modelId="{C6502E09-8EB1-4259-8710-D59202E9B7CB}" type="presParOf" srcId="{B0AFB7BC-B725-453C-976A-0C4F55C0B7F7}" destId="{E1AC1545-F63A-474C-A58B-D6B8F25091DC}" srcOrd="9" destOrd="0" presId="urn:microsoft.com/office/officeart/2005/8/layout/list1"/>
    <dgm:cxn modelId="{FC32672B-BC3E-4C70-9A78-9B4BEA79D68F}" type="presParOf" srcId="{B0AFB7BC-B725-453C-976A-0C4F55C0B7F7}" destId="{DE99941C-43AA-49CE-9BBA-3F1BAF43CF0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7A392-DCE6-4851-8B75-D84E6EFFA7E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966134-E905-4C9C-A655-352D5709EC0B}">
      <dgm:prSet/>
      <dgm:spPr/>
      <dgm:t>
        <a:bodyPr/>
        <a:lstStyle/>
        <a:p>
          <a:pPr>
            <a:lnSpc>
              <a:spcPct val="100000"/>
            </a:lnSpc>
          </a:pPr>
          <a:r>
            <a:rPr lang="en-US"/>
            <a:t>CRITICAL ITEM:</a:t>
          </a:r>
        </a:p>
      </dgm:t>
    </dgm:pt>
    <dgm:pt modelId="{8000689D-3297-4A6C-94E3-B1F1EC6DE82F}" type="parTrans" cxnId="{33446863-428D-4A83-BFD1-926B55194A87}">
      <dgm:prSet/>
      <dgm:spPr/>
      <dgm:t>
        <a:bodyPr/>
        <a:lstStyle/>
        <a:p>
          <a:endParaRPr lang="en-US"/>
        </a:p>
      </dgm:t>
    </dgm:pt>
    <dgm:pt modelId="{BD4564F3-255A-4639-89D6-431CB9B753B1}" type="sibTrans" cxnId="{33446863-428D-4A83-BFD1-926B55194A87}">
      <dgm:prSet/>
      <dgm:spPr/>
      <dgm:t>
        <a:bodyPr/>
        <a:lstStyle/>
        <a:p>
          <a:endParaRPr lang="en-US"/>
        </a:p>
      </dgm:t>
    </dgm:pt>
    <dgm:pt modelId="{03D613AE-6534-46D6-8B33-214AE834494F}">
      <dgm:prSet/>
      <dgm:spPr/>
      <dgm:t>
        <a:bodyPr/>
        <a:lstStyle/>
        <a:p>
          <a:pPr>
            <a:lnSpc>
              <a:spcPct val="100000"/>
            </a:lnSpc>
          </a:pPr>
          <a:r>
            <a:rPr lang="en-US"/>
            <a:t>An item, the failure of which is likely to result in hazardous or unsafe conditions for individuals using, maintaining, or depending upon the item; or is likely to prevent performance of a vital agency mission</a:t>
          </a:r>
        </a:p>
      </dgm:t>
    </dgm:pt>
    <dgm:pt modelId="{E4843DF0-BE73-410C-9B0D-F01EEA5B2D91}" type="parTrans" cxnId="{7D7A58D2-A336-4F08-8A15-CA95A9146A46}">
      <dgm:prSet/>
      <dgm:spPr/>
      <dgm:t>
        <a:bodyPr/>
        <a:lstStyle/>
        <a:p>
          <a:endParaRPr lang="en-US"/>
        </a:p>
      </dgm:t>
    </dgm:pt>
    <dgm:pt modelId="{B19869AC-FE37-4D96-B4C7-D312547F7A2C}" type="sibTrans" cxnId="{7D7A58D2-A336-4F08-8A15-CA95A9146A46}">
      <dgm:prSet/>
      <dgm:spPr/>
      <dgm:t>
        <a:bodyPr/>
        <a:lstStyle/>
        <a:p>
          <a:endParaRPr lang="en-US"/>
        </a:p>
      </dgm:t>
    </dgm:pt>
    <dgm:pt modelId="{5BFA9A10-CC70-4631-902E-DD40788C6844}">
      <dgm:prSet/>
      <dgm:spPr/>
      <dgm:t>
        <a:bodyPr/>
        <a:lstStyle/>
        <a:p>
          <a:pPr>
            <a:lnSpc>
              <a:spcPct val="100000"/>
            </a:lnSpc>
          </a:pPr>
          <a:r>
            <a:rPr lang="en-US"/>
            <a:t>SUSPECT COUNTERFEIT ITEM:</a:t>
          </a:r>
        </a:p>
      </dgm:t>
    </dgm:pt>
    <dgm:pt modelId="{7D38C3C8-B3E0-49B3-8B04-39C2868C4B75}" type="parTrans" cxnId="{BB01271B-AB4B-4106-B8EE-56BCBAE44DC1}">
      <dgm:prSet/>
      <dgm:spPr/>
      <dgm:t>
        <a:bodyPr/>
        <a:lstStyle/>
        <a:p>
          <a:endParaRPr lang="en-US"/>
        </a:p>
      </dgm:t>
    </dgm:pt>
    <dgm:pt modelId="{D160ED04-5976-43D4-907F-6DB423498F70}" type="sibTrans" cxnId="{BB01271B-AB4B-4106-B8EE-56BCBAE44DC1}">
      <dgm:prSet/>
      <dgm:spPr/>
      <dgm:t>
        <a:bodyPr/>
        <a:lstStyle/>
        <a:p>
          <a:endParaRPr lang="en-US"/>
        </a:p>
      </dgm:t>
    </dgm:pt>
    <dgm:pt modelId="{EEB7F1DB-1911-4042-8444-F56B5709C03C}">
      <dgm:prSet/>
      <dgm:spPr/>
      <dgm:t>
        <a:bodyPr/>
        <a:lstStyle/>
        <a:p>
          <a:pPr>
            <a:lnSpc>
              <a:spcPct val="100000"/>
            </a:lnSpc>
          </a:pPr>
          <a:r>
            <a:rPr lang="en-US"/>
            <a:t>An item for which credible evidence (including but not limited to, visual inspection or testing) provides reasonable doubt that the item is authentic.</a:t>
          </a:r>
        </a:p>
      </dgm:t>
    </dgm:pt>
    <dgm:pt modelId="{4B40F938-CDC0-4B8C-90A6-BD5A034B7453}" type="parTrans" cxnId="{7FBD4AD5-D39C-43E4-9260-9A5FCBB6DD63}">
      <dgm:prSet/>
      <dgm:spPr/>
      <dgm:t>
        <a:bodyPr/>
        <a:lstStyle/>
        <a:p>
          <a:endParaRPr lang="en-US"/>
        </a:p>
      </dgm:t>
    </dgm:pt>
    <dgm:pt modelId="{8F9A9789-999A-49B5-AA00-F1897744934E}" type="sibTrans" cxnId="{7FBD4AD5-D39C-43E4-9260-9A5FCBB6DD63}">
      <dgm:prSet/>
      <dgm:spPr/>
      <dgm:t>
        <a:bodyPr/>
        <a:lstStyle/>
        <a:p>
          <a:endParaRPr lang="en-US"/>
        </a:p>
      </dgm:t>
    </dgm:pt>
    <dgm:pt modelId="{FA1507AF-E6C2-47F6-B047-8825C5D2F64F}" type="pres">
      <dgm:prSet presAssocID="{BFF7A392-DCE6-4851-8B75-D84E6EFFA7EA}" presName="root" presStyleCnt="0">
        <dgm:presLayoutVars>
          <dgm:dir/>
          <dgm:resizeHandles val="exact"/>
        </dgm:presLayoutVars>
      </dgm:prSet>
      <dgm:spPr/>
    </dgm:pt>
    <dgm:pt modelId="{B1A60185-4348-46EE-991E-4ECD913AFDBA}" type="pres">
      <dgm:prSet presAssocID="{66966134-E905-4C9C-A655-352D5709EC0B}" presName="compNode" presStyleCnt="0"/>
      <dgm:spPr/>
    </dgm:pt>
    <dgm:pt modelId="{8DA33231-B86D-4CA6-907E-80A2494E6CF8}" type="pres">
      <dgm:prSet presAssocID="{66966134-E905-4C9C-A655-352D5709EC0B}" presName="bgRect" presStyleLbl="bgShp" presStyleIdx="0" presStyleCnt="2"/>
      <dgm:spPr/>
    </dgm:pt>
    <dgm:pt modelId="{5E411356-98DA-458D-86B0-47F9B611FC8B}" type="pres">
      <dgm:prSet presAssocID="{66966134-E905-4C9C-A655-352D5709EC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B2BC43B7-A534-4582-8810-F465B76BF8CC}" type="pres">
      <dgm:prSet presAssocID="{66966134-E905-4C9C-A655-352D5709EC0B}" presName="spaceRect" presStyleCnt="0"/>
      <dgm:spPr/>
    </dgm:pt>
    <dgm:pt modelId="{19DB7C94-9C4F-41F4-AF27-ACBF6977D4D8}" type="pres">
      <dgm:prSet presAssocID="{66966134-E905-4C9C-A655-352D5709EC0B}" presName="parTx" presStyleLbl="revTx" presStyleIdx="0" presStyleCnt="4">
        <dgm:presLayoutVars>
          <dgm:chMax val="0"/>
          <dgm:chPref val="0"/>
        </dgm:presLayoutVars>
      </dgm:prSet>
      <dgm:spPr/>
    </dgm:pt>
    <dgm:pt modelId="{3DE8C4A0-0FA0-4CFB-9E53-AA1F39DF4FD9}" type="pres">
      <dgm:prSet presAssocID="{66966134-E905-4C9C-A655-352D5709EC0B}" presName="desTx" presStyleLbl="revTx" presStyleIdx="1" presStyleCnt="4">
        <dgm:presLayoutVars/>
      </dgm:prSet>
      <dgm:spPr/>
    </dgm:pt>
    <dgm:pt modelId="{BDBE0A97-732E-47FC-97D5-8D3AA8921738}" type="pres">
      <dgm:prSet presAssocID="{BD4564F3-255A-4639-89D6-431CB9B753B1}" presName="sibTrans" presStyleCnt="0"/>
      <dgm:spPr/>
    </dgm:pt>
    <dgm:pt modelId="{B8BB2F3F-9E18-406D-AE2E-36430CB81E42}" type="pres">
      <dgm:prSet presAssocID="{5BFA9A10-CC70-4631-902E-DD40788C6844}" presName="compNode" presStyleCnt="0"/>
      <dgm:spPr/>
    </dgm:pt>
    <dgm:pt modelId="{EAB7A4A9-BC94-4B1B-95A8-D48FAA8B6412}" type="pres">
      <dgm:prSet presAssocID="{5BFA9A10-CC70-4631-902E-DD40788C6844}" presName="bgRect" presStyleLbl="bgShp" presStyleIdx="1" presStyleCnt="2"/>
      <dgm:spPr/>
    </dgm:pt>
    <dgm:pt modelId="{7AC48191-38A9-42E2-91E0-69DD685EED87}" type="pres">
      <dgm:prSet presAssocID="{5BFA9A10-CC70-4631-902E-DD40788C68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F919023A-41CA-4F0E-8DD4-71939C59CFFD}" type="pres">
      <dgm:prSet presAssocID="{5BFA9A10-CC70-4631-902E-DD40788C6844}" presName="spaceRect" presStyleCnt="0"/>
      <dgm:spPr/>
    </dgm:pt>
    <dgm:pt modelId="{022062D2-B01E-46CB-9EA9-31423B9ECD7F}" type="pres">
      <dgm:prSet presAssocID="{5BFA9A10-CC70-4631-902E-DD40788C6844}" presName="parTx" presStyleLbl="revTx" presStyleIdx="2" presStyleCnt="4">
        <dgm:presLayoutVars>
          <dgm:chMax val="0"/>
          <dgm:chPref val="0"/>
        </dgm:presLayoutVars>
      </dgm:prSet>
      <dgm:spPr/>
    </dgm:pt>
    <dgm:pt modelId="{B561B9FF-A84C-4388-AA35-361CEFC96228}" type="pres">
      <dgm:prSet presAssocID="{5BFA9A10-CC70-4631-902E-DD40788C6844}" presName="desTx" presStyleLbl="revTx" presStyleIdx="3" presStyleCnt="4">
        <dgm:presLayoutVars/>
      </dgm:prSet>
      <dgm:spPr/>
    </dgm:pt>
  </dgm:ptLst>
  <dgm:cxnLst>
    <dgm:cxn modelId="{BB01271B-AB4B-4106-B8EE-56BCBAE44DC1}" srcId="{BFF7A392-DCE6-4851-8B75-D84E6EFFA7EA}" destId="{5BFA9A10-CC70-4631-902E-DD40788C6844}" srcOrd="1" destOrd="0" parTransId="{7D38C3C8-B3E0-49B3-8B04-39C2868C4B75}" sibTransId="{D160ED04-5976-43D4-907F-6DB423498F70}"/>
    <dgm:cxn modelId="{33446863-428D-4A83-BFD1-926B55194A87}" srcId="{BFF7A392-DCE6-4851-8B75-D84E6EFFA7EA}" destId="{66966134-E905-4C9C-A655-352D5709EC0B}" srcOrd="0" destOrd="0" parTransId="{8000689D-3297-4A6C-94E3-B1F1EC6DE82F}" sibTransId="{BD4564F3-255A-4639-89D6-431CB9B753B1}"/>
    <dgm:cxn modelId="{FB27F667-EDF7-4023-BC76-323B6FDAA559}" type="presOf" srcId="{EEB7F1DB-1911-4042-8444-F56B5709C03C}" destId="{B561B9FF-A84C-4388-AA35-361CEFC96228}" srcOrd="0" destOrd="0" presId="urn:microsoft.com/office/officeart/2018/2/layout/IconVerticalSolidList"/>
    <dgm:cxn modelId="{72A4B36E-BE9B-4CE5-8208-6EB104E1B178}" type="presOf" srcId="{BFF7A392-DCE6-4851-8B75-D84E6EFFA7EA}" destId="{FA1507AF-E6C2-47F6-B047-8825C5D2F64F}" srcOrd="0" destOrd="0" presId="urn:microsoft.com/office/officeart/2018/2/layout/IconVerticalSolidList"/>
    <dgm:cxn modelId="{E4EFF087-0846-4011-964C-401D44A45323}" type="presOf" srcId="{66966134-E905-4C9C-A655-352D5709EC0B}" destId="{19DB7C94-9C4F-41F4-AF27-ACBF6977D4D8}" srcOrd="0" destOrd="0" presId="urn:microsoft.com/office/officeart/2018/2/layout/IconVerticalSolidList"/>
    <dgm:cxn modelId="{185F2CC2-5DA0-4545-B3FD-12C5C95F06AB}" type="presOf" srcId="{5BFA9A10-CC70-4631-902E-DD40788C6844}" destId="{022062D2-B01E-46CB-9EA9-31423B9ECD7F}" srcOrd="0" destOrd="0" presId="urn:microsoft.com/office/officeart/2018/2/layout/IconVerticalSolidList"/>
    <dgm:cxn modelId="{7D7A58D2-A336-4F08-8A15-CA95A9146A46}" srcId="{66966134-E905-4C9C-A655-352D5709EC0B}" destId="{03D613AE-6534-46D6-8B33-214AE834494F}" srcOrd="0" destOrd="0" parTransId="{E4843DF0-BE73-410C-9B0D-F01EEA5B2D91}" sibTransId="{B19869AC-FE37-4D96-B4C7-D312547F7A2C}"/>
    <dgm:cxn modelId="{7FBD4AD5-D39C-43E4-9260-9A5FCBB6DD63}" srcId="{5BFA9A10-CC70-4631-902E-DD40788C6844}" destId="{EEB7F1DB-1911-4042-8444-F56B5709C03C}" srcOrd="0" destOrd="0" parTransId="{4B40F938-CDC0-4B8C-90A6-BD5A034B7453}" sibTransId="{8F9A9789-999A-49B5-AA00-F1897744934E}"/>
    <dgm:cxn modelId="{F4DBC1F3-9180-4932-B48C-773A4102F5D1}" type="presOf" srcId="{03D613AE-6534-46D6-8B33-214AE834494F}" destId="{3DE8C4A0-0FA0-4CFB-9E53-AA1F39DF4FD9}" srcOrd="0" destOrd="0" presId="urn:microsoft.com/office/officeart/2018/2/layout/IconVerticalSolidList"/>
    <dgm:cxn modelId="{80D14723-C54F-4E7B-AB34-01F6CEBB436E}" type="presParOf" srcId="{FA1507AF-E6C2-47F6-B047-8825C5D2F64F}" destId="{B1A60185-4348-46EE-991E-4ECD913AFDBA}" srcOrd="0" destOrd="0" presId="urn:microsoft.com/office/officeart/2018/2/layout/IconVerticalSolidList"/>
    <dgm:cxn modelId="{8B96B6B2-92F2-469B-92C4-1ABC111645C4}" type="presParOf" srcId="{B1A60185-4348-46EE-991E-4ECD913AFDBA}" destId="{8DA33231-B86D-4CA6-907E-80A2494E6CF8}" srcOrd="0" destOrd="0" presId="urn:microsoft.com/office/officeart/2018/2/layout/IconVerticalSolidList"/>
    <dgm:cxn modelId="{5E7642FF-E470-4F41-83CD-03D64649E6D7}" type="presParOf" srcId="{B1A60185-4348-46EE-991E-4ECD913AFDBA}" destId="{5E411356-98DA-458D-86B0-47F9B611FC8B}" srcOrd="1" destOrd="0" presId="urn:microsoft.com/office/officeart/2018/2/layout/IconVerticalSolidList"/>
    <dgm:cxn modelId="{F961550E-41D5-4A95-B9FE-46BF0B2EA308}" type="presParOf" srcId="{B1A60185-4348-46EE-991E-4ECD913AFDBA}" destId="{B2BC43B7-A534-4582-8810-F465B76BF8CC}" srcOrd="2" destOrd="0" presId="urn:microsoft.com/office/officeart/2018/2/layout/IconVerticalSolidList"/>
    <dgm:cxn modelId="{C5D358FA-1740-453D-8EE8-B167897DDC68}" type="presParOf" srcId="{B1A60185-4348-46EE-991E-4ECD913AFDBA}" destId="{19DB7C94-9C4F-41F4-AF27-ACBF6977D4D8}" srcOrd="3" destOrd="0" presId="urn:microsoft.com/office/officeart/2018/2/layout/IconVerticalSolidList"/>
    <dgm:cxn modelId="{91E387AA-53E6-4538-950C-8B64AB06E9C4}" type="presParOf" srcId="{B1A60185-4348-46EE-991E-4ECD913AFDBA}" destId="{3DE8C4A0-0FA0-4CFB-9E53-AA1F39DF4FD9}" srcOrd="4" destOrd="0" presId="urn:microsoft.com/office/officeart/2018/2/layout/IconVerticalSolidList"/>
    <dgm:cxn modelId="{0521668C-ED52-48DC-AD54-817B0D8731C7}" type="presParOf" srcId="{FA1507AF-E6C2-47F6-B047-8825C5D2F64F}" destId="{BDBE0A97-732E-47FC-97D5-8D3AA8921738}" srcOrd="1" destOrd="0" presId="urn:microsoft.com/office/officeart/2018/2/layout/IconVerticalSolidList"/>
    <dgm:cxn modelId="{25C960BC-AC98-48E2-A170-BEB0F1B77DAF}" type="presParOf" srcId="{FA1507AF-E6C2-47F6-B047-8825C5D2F64F}" destId="{B8BB2F3F-9E18-406D-AE2E-36430CB81E42}" srcOrd="2" destOrd="0" presId="urn:microsoft.com/office/officeart/2018/2/layout/IconVerticalSolidList"/>
    <dgm:cxn modelId="{32721024-A9FC-4212-973E-EFBD46E8FB6B}" type="presParOf" srcId="{B8BB2F3F-9E18-406D-AE2E-36430CB81E42}" destId="{EAB7A4A9-BC94-4B1B-95A8-D48FAA8B6412}" srcOrd="0" destOrd="0" presId="urn:microsoft.com/office/officeart/2018/2/layout/IconVerticalSolidList"/>
    <dgm:cxn modelId="{513E78D2-B6C6-452E-89F8-210B124A16C4}" type="presParOf" srcId="{B8BB2F3F-9E18-406D-AE2E-36430CB81E42}" destId="{7AC48191-38A9-42E2-91E0-69DD685EED87}" srcOrd="1" destOrd="0" presId="urn:microsoft.com/office/officeart/2018/2/layout/IconVerticalSolidList"/>
    <dgm:cxn modelId="{0DFAEB45-E84C-4118-8889-F6C731643055}" type="presParOf" srcId="{B8BB2F3F-9E18-406D-AE2E-36430CB81E42}" destId="{F919023A-41CA-4F0E-8DD4-71939C59CFFD}" srcOrd="2" destOrd="0" presId="urn:microsoft.com/office/officeart/2018/2/layout/IconVerticalSolidList"/>
    <dgm:cxn modelId="{5B31EC5B-291C-4678-A9CA-8E1B2A6CD089}" type="presParOf" srcId="{B8BB2F3F-9E18-406D-AE2E-36430CB81E42}" destId="{022062D2-B01E-46CB-9EA9-31423B9ECD7F}" srcOrd="3" destOrd="0" presId="urn:microsoft.com/office/officeart/2018/2/layout/IconVerticalSolidList"/>
    <dgm:cxn modelId="{516BE71D-483F-4271-B94F-327B5860D88E}" type="presParOf" srcId="{B8BB2F3F-9E18-406D-AE2E-36430CB81E42}" destId="{B561B9FF-A84C-4388-AA35-361CEFC96228}" srcOrd="4"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DDE30F-7653-4C8E-BDFD-2369E41990A3}" type="doc">
      <dgm:prSet loTypeId="urn:microsoft.com/office/officeart/2018/5/layout/CenteredIconLabelDescriptionList" loCatId="icon" qsTypeId="urn:microsoft.com/office/officeart/2005/8/quickstyle/simple1" qsCatId="simple" csTypeId="urn:microsoft.com/office/officeart/2018/5/colors/Iconchunking_neutralbg_accent5_2" csCatId="accent5" phldr="1"/>
      <dgm:spPr/>
      <dgm:t>
        <a:bodyPr/>
        <a:lstStyle/>
        <a:p>
          <a:endParaRPr lang="en-US"/>
        </a:p>
      </dgm:t>
    </dgm:pt>
    <dgm:pt modelId="{36F82693-3D2D-4CA4-9F38-4A1E0B3AE59F}">
      <dgm:prSet/>
      <dgm:spPr/>
      <dgm:t>
        <a:bodyPr/>
        <a:lstStyle/>
        <a:p>
          <a:pPr>
            <a:lnSpc>
              <a:spcPct val="100000"/>
            </a:lnSpc>
            <a:defRPr b="1"/>
          </a:pPr>
          <a:r>
            <a:rPr lang="en-US"/>
            <a:t>First proposed in Federal Register in June 2014 (FAR Case 2013-002)</a:t>
          </a:r>
        </a:p>
      </dgm:t>
    </dgm:pt>
    <dgm:pt modelId="{BB806160-9ECC-4341-A4FA-AD91E2913BAC}" type="parTrans" cxnId="{5AC9DD01-DA68-4506-BBDA-3882A2AF7D2E}">
      <dgm:prSet/>
      <dgm:spPr/>
      <dgm:t>
        <a:bodyPr/>
        <a:lstStyle/>
        <a:p>
          <a:endParaRPr lang="en-US"/>
        </a:p>
      </dgm:t>
    </dgm:pt>
    <dgm:pt modelId="{FE8E1FC7-61B4-4BBB-AEF9-5439C4912CE4}" type="sibTrans" cxnId="{5AC9DD01-DA68-4506-BBDA-3882A2AF7D2E}">
      <dgm:prSet/>
      <dgm:spPr/>
      <dgm:t>
        <a:bodyPr/>
        <a:lstStyle/>
        <a:p>
          <a:endParaRPr lang="en-US"/>
        </a:p>
      </dgm:t>
    </dgm:pt>
    <dgm:pt modelId="{F394E014-A1A6-48C4-8B43-95C502252151}">
      <dgm:prSet/>
      <dgm:spPr/>
      <dgm:t>
        <a:bodyPr/>
        <a:lstStyle/>
        <a:p>
          <a:r>
            <a:rPr lang="en-US"/>
            <a:t>Intended to partially implement Section 818 of the National Defense Authorization Act (NDAA) for Fiscal Year (FY) 2012 (reporting of non-conforming electronic parts sold to Dept. of Defense)</a:t>
          </a:r>
        </a:p>
      </dgm:t>
    </dgm:pt>
    <dgm:pt modelId="{F1A6EC45-80E0-46D1-8A62-DEAF7985B5D5}" type="parTrans" cxnId="{A551292C-8A57-4062-A90F-788D7EC46FE8}">
      <dgm:prSet/>
      <dgm:spPr/>
      <dgm:t>
        <a:bodyPr/>
        <a:lstStyle/>
        <a:p>
          <a:endParaRPr lang="en-US"/>
        </a:p>
      </dgm:t>
    </dgm:pt>
    <dgm:pt modelId="{68D235AF-1FD4-4E3C-909F-E3C75F4B1369}" type="sibTrans" cxnId="{A551292C-8A57-4062-A90F-788D7EC46FE8}">
      <dgm:prSet/>
      <dgm:spPr/>
      <dgm:t>
        <a:bodyPr/>
        <a:lstStyle/>
        <a:p>
          <a:endParaRPr lang="en-US"/>
        </a:p>
      </dgm:t>
    </dgm:pt>
    <dgm:pt modelId="{3A33CECF-D277-4B77-8185-331FDB103C71}">
      <dgm:prSet/>
      <dgm:spPr/>
      <dgm:t>
        <a:bodyPr/>
        <a:lstStyle/>
        <a:p>
          <a:r>
            <a:rPr lang="en-US"/>
            <a:t>FAR Council expanded the scope beyond DoD and beyond electronic parts</a:t>
          </a:r>
        </a:p>
      </dgm:t>
    </dgm:pt>
    <dgm:pt modelId="{6C14C3CD-4A69-4D5B-9642-68F93A2F2DDE}" type="parTrans" cxnId="{CA5DFD1A-9524-48F0-95D9-351EBE9F32B3}">
      <dgm:prSet/>
      <dgm:spPr/>
      <dgm:t>
        <a:bodyPr/>
        <a:lstStyle/>
        <a:p>
          <a:endParaRPr lang="en-US"/>
        </a:p>
      </dgm:t>
    </dgm:pt>
    <dgm:pt modelId="{1A38F046-CDD9-427D-AE08-A6C2073D15EE}" type="sibTrans" cxnId="{CA5DFD1A-9524-48F0-95D9-351EBE9F32B3}">
      <dgm:prSet/>
      <dgm:spPr/>
      <dgm:t>
        <a:bodyPr/>
        <a:lstStyle/>
        <a:p>
          <a:endParaRPr lang="en-US"/>
        </a:p>
      </dgm:t>
    </dgm:pt>
    <dgm:pt modelId="{F9736C51-27F2-4FDC-80DE-E6EA7112D621}">
      <dgm:prSet/>
      <dgm:spPr/>
      <dgm:t>
        <a:bodyPr/>
        <a:lstStyle/>
        <a:p>
          <a:r>
            <a:rPr lang="en-US"/>
            <a:t>Called for contractors to report to GIDEP directly instead of through agencies</a:t>
          </a:r>
        </a:p>
      </dgm:t>
    </dgm:pt>
    <dgm:pt modelId="{B69B1B23-9251-4C3D-A1FB-771A3D2D83C2}" type="parTrans" cxnId="{B2B097CE-F67B-4107-B952-9FCEA3730FC3}">
      <dgm:prSet/>
      <dgm:spPr/>
      <dgm:t>
        <a:bodyPr/>
        <a:lstStyle/>
        <a:p>
          <a:endParaRPr lang="en-US"/>
        </a:p>
      </dgm:t>
    </dgm:pt>
    <dgm:pt modelId="{847A335B-CFE1-4D39-BC29-1B740760AF9C}" type="sibTrans" cxnId="{B2B097CE-F67B-4107-B952-9FCEA3730FC3}">
      <dgm:prSet/>
      <dgm:spPr/>
      <dgm:t>
        <a:bodyPr/>
        <a:lstStyle/>
        <a:p>
          <a:endParaRPr lang="en-US"/>
        </a:p>
      </dgm:t>
    </dgm:pt>
    <dgm:pt modelId="{301DB62B-7CE5-40BE-9B78-D483E9CBBED1}">
      <dgm:prSet/>
      <dgm:spPr/>
      <dgm:t>
        <a:bodyPr/>
        <a:lstStyle/>
        <a:p>
          <a:pPr>
            <a:lnSpc>
              <a:spcPct val="100000"/>
            </a:lnSpc>
            <a:defRPr b="1"/>
          </a:pPr>
          <a:r>
            <a:rPr lang="en-US"/>
            <a:t>Years of deliberations, hearings, comments</a:t>
          </a:r>
        </a:p>
      </dgm:t>
    </dgm:pt>
    <dgm:pt modelId="{AFB882FF-D7EA-4B96-AF46-0F36F56DC668}" type="parTrans" cxnId="{419204E6-3DA5-47D8-B518-855424D36952}">
      <dgm:prSet/>
      <dgm:spPr/>
      <dgm:t>
        <a:bodyPr/>
        <a:lstStyle/>
        <a:p>
          <a:endParaRPr lang="en-US"/>
        </a:p>
      </dgm:t>
    </dgm:pt>
    <dgm:pt modelId="{78B79DB3-E961-48A7-A343-24F51F2067BE}" type="sibTrans" cxnId="{419204E6-3DA5-47D8-B518-855424D36952}">
      <dgm:prSet/>
      <dgm:spPr/>
      <dgm:t>
        <a:bodyPr/>
        <a:lstStyle/>
        <a:p>
          <a:endParaRPr lang="en-US"/>
        </a:p>
      </dgm:t>
    </dgm:pt>
    <dgm:pt modelId="{B3641828-E581-4743-963C-19DEB54179B3}">
      <dgm:prSet/>
      <dgm:spPr/>
      <dgm:t>
        <a:bodyPr/>
        <a:lstStyle/>
        <a:p>
          <a:pPr>
            <a:lnSpc>
              <a:spcPct val="100000"/>
            </a:lnSpc>
            <a:defRPr b="1"/>
          </a:pPr>
          <a:r>
            <a:rPr lang="en-US" dirty="0"/>
            <a:t>Final rule adopted November 2019</a:t>
          </a:r>
        </a:p>
        <a:p>
          <a:pPr>
            <a:lnSpc>
              <a:spcPct val="100000"/>
            </a:lnSpc>
            <a:defRPr b="1"/>
          </a:pPr>
          <a:r>
            <a:rPr lang="en-US" dirty="0"/>
            <a:t>Rule becomes effective on December 23, 2019</a:t>
          </a:r>
        </a:p>
        <a:p>
          <a:pPr>
            <a:lnSpc>
              <a:spcPct val="100000"/>
            </a:lnSpc>
            <a:defRPr b="1"/>
          </a:pPr>
          <a:endParaRPr lang="en-US" dirty="0"/>
        </a:p>
      </dgm:t>
    </dgm:pt>
    <dgm:pt modelId="{D9BEC9E4-FE19-48B4-9D10-4604D0328C9C}" type="parTrans" cxnId="{10B613BD-1C43-40BA-9FE8-861190346E81}">
      <dgm:prSet/>
      <dgm:spPr/>
      <dgm:t>
        <a:bodyPr/>
        <a:lstStyle/>
        <a:p>
          <a:endParaRPr lang="en-US"/>
        </a:p>
      </dgm:t>
    </dgm:pt>
    <dgm:pt modelId="{B6D66771-867A-463B-B2C5-C880E7CA0B6C}" type="sibTrans" cxnId="{10B613BD-1C43-40BA-9FE8-861190346E81}">
      <dgm:prSet/>
      <dgm:spPr/>
      <dgm:t>
        <a:bodyPr/>
        <a:lstStyle/>
        <a:p>
          <a:endParaRPr lang="en-US"/>
        </a:p>
      </dgm:t>
    </dgm:pt>
    <dgm:pt modelId="{877793B0-CFDB-47D9-AFC5-C54AADD10B3A}">
      <dgm:prSet/>
      <dgm:spPr/>
      <dgm:t>
        <a:bodyPr/>
        <a:lstStyle/>
        <a:p>
          <a:r>
            <a:rPr lang="en-US"/>
            <a:t>More limited in scope than initial proposal</a:t>
          </a:r>
        </a:p>
      </dgm:t>
    </dgm:pt>
    <dgm:pt modelId="{FD381C63-CC49-447D-8FD3-2351EBADCC02}" type="parTrans" cxnId="{28B59D28-87AE-4224-8EBB-E60E747D0F46}">
      <dgm:prSet/>
      <dgm:spPr/>
      <dgm:t>
        <a:bodyPr/>
        <a:lstStyle/>
        <a:p>
          <a:endParaRPr lang="en-US"/>
        </a:p>
      </dgm:t>
    </dgm:pt>
    <dgm:pt modelId="{3AE29EF4-94E8-4DA5-8BF7-76F320729C42}" type="sibTrans" cxnId="{28B59D28-87AE-4224-8EBB-E60E747D0F46}">
      <dgm:prSet/>
      <dgm:spPr/>
      <dgm:t>
        <a:bodyPr/>
        <a:lstStyle/>
        <a:p>
          <a:endParaRPr lang="en-US"/>
        </a:p>
      </dgm:t>
    </dgm:pt>
    <dgm:pt modelId="{7F0F044C-91FF-4B24-84CC-0BE75F8A98D8}">
      <dgm:prSet/>
      <dgm:spPr/>
      <dgm:t>
        <a:bodyPr/>
        <a:lstStyle/>
        <a:p>
          <a:r>
            <a:rPr lang="en-US"/>
            <a:t>Some uncertainties remain</a:t>
          </a:r>
        </a:p>
      </dgm:t>
    </dgm:pt>
    <dgm:pt modelId="{76C813B6-8722-4DBD-A5CD-7C1D6C792FD6}" type="parTrans" cxnId="{751F9670-BC80-4B44-B3B8-CAB0F2D9E37D}">
      <dgm:prSet/>
      <dgm:spPr/>
      <dgm:t>
        <a:bodyPr/>
        <a:lstStyle/>
        <a:p>
          <a:endParaRPr lang="en-US"/>
        </a:p>
      </dgm:t>
    </dgm:pt>
    <dgm:pt modelId="{A150A478-4E48-4C8D-92DB-E2C560A75D89}" type="sibTrans" cxnId="{751F9670-BC80-4B44-B3B8-CAB0F2D9E37D}">
      <dgm:prSet/>
      <dgm:spPr/>
      <dgm:t>
        <a:bodyPr/>
        <a:lstStyle/>
        <a:p>
          <a:endParaRPr lang="en-US"/>
        </a:p>
      </dgm:t>
    </dgm:pt>
    <dgm:pt modelId="{B89A5943-CF43-46D2-928B-9CD61518B78A}" type="pres">
      <dgm:prSet presAssocID="{79DDE30F-7653-4C8E-BDFD-2369E41990A3}" presName="root" presStyleCnt="0">
        <dgm:presLayoutVars>
          <dgm:dir/>
          <dgm:resizeHandles val="exact"/>
        </dgm:presLayoutVars>
      </dgm:prSet>
      <dgm:spPr/>
    </dgm:pt>
    <dgm:pt modelId="{2D5FAB92-15AB-471D-A30A-A9F04A6D9745}" type="pres">
      <dgm:prSet presAssocID="{36F82693-3D2D-4CA4-9F38-4A1E0B3AE59F}" presName="compNode" presStyleCnt="0"/>
      <dgm:spPr/>
    </dgm:pt>
    <dgm:pt modelId="{85810C71-8D18-47C9-8BC3-BAD6D19159A8}" type="pres">
      <dgm:prSet presAssocID="{36F82693-3D2D-4CA4-9F38-4A1E0B3AE5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283E485E-9BC0-4AA3-B132-C63128F6174A}" type="pres">
      <dgm:prSet presAssocID="{36F82693-3D2D-4CA4-9F38-4A1E0B3AE59F}" presName="iconSpace" presStyleCnt="0"/>
      <dgm:spPr/>
    </dgm:pt>
    <dgm:pt modelId="{F13B519B-5BBA-45AA-8F79-07F68731BBFF}" type="pres">
      <dgm:prSet presAssocID="{36F82693-3D2D-4CA4-9F38-4A1E0B3AE59F}" presName="parTx" presStyleLbl="revTx" presStyleIdx="0" presStyleCnt="6">
        <dgm:presLayoutVars>
          <dgm:chMax val="0"/>
          <dgm:chPref val="0"/>
        </dgm:presLayoutVars>
      </dgm:prSet>
      <dgm:spPr/>
    </dgm:pt>
    <dgm:pt modelId="{A52F37A1-7C00-479F-9F6E-7179BC0C49B2}" type="pres">
      <dgm:prSet presAssocID="{36F82693-3D2D-4CA4-9F38-4A1E0B3AE59F}" presName="txSpace" presStyleCnt="0"/>
      <dgm:spPr/>
    </dgm:pt>
    <dgm:pt modelId="{3724229E-591C-4ABD-9FB8-C20FF95B1EF8}" type="pres">
      <dgm:prSet presAssocID="{36F82693-3D2D-4CA4-9F38-4A1E0B3AE59F}" presName="desTx" presStyleLbl="revTx" presStyleIdx="1" presStyleCnt="6">
        <dgm:presLayoutVars/>
      </dgm:prSet>
      <dgm:spPr/>
    </dgm:pt>
    <dgm:pt modelId="{3A42C0E9-376F-4D6D-8DC7-0166AEDA8A7F}" type="pres">
      <dgm:prSet presAssocID="{FE8E1FC7-61B4-4BBB-AEF9-5439C4912CE4}" presName="sibTrans" presStyleCnt="0"/>
      <dgm:spPr/>
    </dgm:pt>
    <dgm:pt modelId="{F2E17332-F3EF-4984-AC39-3349A51D5C25}" type="pres">
      <dgm:prSet presAssocID="{301DB62B-7CE5-40BE-9B78-D483E9CBBED1}" presName="compNode" presStyleCnt="0"/>
      <dgm:spPr/>
    </dgm:pt>
    <dgm:pt modelId="{EAB0D5A1-2FD3-447F-823A-0007DEBEC1B2}" type="pres">
      <dgm:prSet presAssocID="{301DB62B-7CE5-40BE-9B78-D483E9CBBE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74E8EB04-6B83-4590-B36F-C71BCAB51B56}" type="pres">
      <dgm:prSet presAssocID="{301DB62B-7CE5-40BE-9B78-D483E9CBBED1}" presName="iconSpace" presStyleCnt="0"/>
      <dgm:spPr/>
    </dgm:pt>
    <dgm:pt modelId="{854E2790-E64A-4447-A215-B2379EBAC4AE}" type="pres">
      <dgm:prSet presAssocID="{301DB62B-7CE5-40BE-9B78-D483E9CBBED1}" presName="parTx" presStyleLbl="revTx" presStyleIdx="2" presStyleCnt="6">
        <dgm:presLayoutVars>
          <dgm:chMax val="0"/>
          <dgm:chPref val="0"/>
        </dgm:presLayoutVars>
      </dgm:prSet>
      <dgm:spPr/>
    </dgm:pt>
    <dgm:pt modelId="{2FA1213E-9782-4384-8538-385F5B78A550}" type="pres">
      <dgm:prSet presAssocID="{301DB62B-7CE5-40BE-9B78-D483E9CBBED1}" presName="txSpace" presStyleCnt="0"/>
      <dgm:spPr/>
    </dgm:pt>
    <dgm:pt modelId="{B373250D-7A43-4323-BEC5-1AF2680A38E5}" type="pres">
      <dgm:prSet presAssocID="{301DB62B-7CE5-40BE-9B78-D483E9CBBED1}" presName="desTx" presStyleLbl="revTx" presStyleIdx="3" presStyleCnt="6">
        <dgm:presLayoutVars/>
      </dgm:prSet>
      <dgm:spPr/>
    </dgm:pt>
    <dgm:pt modelId="{CFEA8254-615C-442B-A993-B427F243171C}" type="pres">
      <dgm:prSet presAssocID="{78B79DB3-E961-48A7-A343-24F51F2067BE}" presName="sibTrans" presStyleCnt="0"/>
      <dgm:spPr/>
    </dgm:pt>
    <dgm:pt modelId="{9C645B18-25E4-4DAA-8803-F030B8FD2434}" type="pres">
      <dgm:prSet presAssocID="{B3641828-E581-4743-963C-19DEB54179B3}" presName="compNode" presStyleCnt="0"/>
      <dgm:spPr/>
    </dgm:pt>
    <dgm:pt modelId="{EDF69363-9F14-4A63-9480-17BD895610EA}" type="pres">
      <dgm:prSet presAssocID="{B3641828-E581-4743-963C-19DEB54179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735DF0E7-1FB4-4A53-9118-804B68364123}" type="pres">
      <dgm:prSet presAssocID="{B3641828-E581-4743-963C-19DEB54179B3}" presName="iconSpace" presStyleCnt="0"/>
      <dgm:spPr/>
    </dgm:pt>
    <dgm:pt modelId="{356CE94A-1367-4F8E-A249-4D0334BAF677}" type="pres">
      <dgm:prSet presAssocID="{B3641828-E581-4743-963C-19DEB54179B3}" presName="parTx" presStyleLbl="revTx" presStyleIdx="4" presStyleCnt="6">
        <dgm:presLayoutVars>
          <dgm:chMax val="0"/>
          <dgm:chPref val="0"/>
        </dgm:presLayoutVars>
      </dgm:prSet>
      <dgm:spPr/>
    </dgm:pt>
    <dgm:pt modelId="{BA8EF9C6-1E6A-43C2-B338-60C91302493B}" type="pres">
      <dgm:prSet presAssocID="{B3641828-E581-4743-963C-19DEB54179B3}" presName="txSpace" presStyleCnt="0"/>
      <dgm:spPr/>
    </dgm:pt>
    <dgm:pt modelId="{FE58D73D-7E62-491E-97EA-1042B3D72B81}" type="pres">
      <dgm:prSet presAssocID="{B3641828-E581-4743-963C-19DEB54179B3}" presName="desTx" presStyleLbl="revTx" presStyleIdx="5" presStyleCnt="6">
        <dgm:presLayoutVars/>
      </dgm:prSet>
      <dgm:spPr/>
    </dgm:pt>
  </dgm:ptLst>
  <dgm:cxnLst>
    <dgm:cxn modelId="{5AC9DD01-DA68-4506-BBDA-3882A2AF7D2E}" srcId="{79DDE30F-7653-4C8E-BDFD-2369E41990A3}" destId="{36F82693-3D2D-4CA4-9F38-4A1E0B3AE59F}" srcOrd="0" destOrd="0" parTransId="{BB806160-9ECC-4341-A4FA-AD91E2913BAC}" sibTransId="{FE8E1FC7-61B4-4BBB-AEF9-5439C4912CE4}"/>
    <dgm:cxn modelId="{F312320D-39A1-4E03-8093-F38DF5309832}" type="presOf" srcId="{36F82693-3D2D-4CA4-9F38-4A1E0B3AE59F}" destId="{F13B519B-5BBA-45AA-8F79-07F68731BBFF}" srcOrd="0" destOrd="0" presId="urn:microsoft.com/office/officeart/2018/5/layout/CenteredIconLabelDescriptionList"/>
    <dgm:cxn modelId="{79EDE20D-F343-4D1C-8B4C-08D28B214BBB}" type="presOf" srcId="{79DDE30F-7653-4C8E-BDFD-2369E41990A3}" destId="{B89A5943-CF43-46D2-928B-9CD61518B78A}" srcOrd="0" destOrd="0" presId="urn:microsoft.com/office/officeart/2018/5/layout/CenteredIconLabelDescriptionList"/>
    <dgm:cxn modelId="{CA5DFD1A-9524-48F0-95D9-351EBE9F32B3}" srcId="{36F82693-3D2D-4CA4-9F38-4A1E0B3AE59F}" destId="{3A33CECF-D277-4B77-8185-331FDB103C71}" srcOrd="1" destOrd="0" parTransId="{6C14C3CD-4A69-4D5B-9642-68F93A2F2DDE}" sibTransId="{1A38F046-CDD9-427D-AE08-A6C2073D15EE}"/>
    <dgm:cxn modelId="{28B59D28-87AE-4224-8EBB-E60E747D0F46}" srcId="{B3641828-E581-4743-963C-19DEB54179B3}" destId="{877793B0-CFDB-47D9-AFC5-C54AADD10B3A}" srcOrd="0" destOrd="0" parTransId="{FD381C63-CC49-447D-8FD3-2351EBADCC02}" sibTransId="{3AE29EF4-94E8-4DA5-8BF7-76F320729C42}"/>
    <dgm:cxn modelId="{A551292C-8A57-4062-A90F-788D7EC46FE8}" srcId="{36F82693-3D2D-4CA4-9F38-4A1E0B3AE59F}" destId="{F394E014-A1A6-48C4-8B43-95C502252151}" srcOrd="0" destOrd="0" parTransId="{F1A6EC45-80E0-46D1-8A62-DEAF7985B5D5}" sibTransId="{68D235AF-1FD4-4E3C-909F-E3C75F4B1369}"/>
    <dgm:cxn modelId="{E25F7A2F-418D-4219-AE98-418761E19418}" type="presOf" srcId="{877793B0-CFDB-47D9-AFC5-C54AADD10B3A}" destId="{FE58D73D-7E62-491E-97EA-1042B3D72B81}" srcOrd="0" destOrd="0" presId="urn:microsoft.com/office/officeart/2018/5/layout/CenteredIconLabelDescriptionList"/>
    <dgm:cxn modelId="{EBD0905C-4F5B-4EC2-962A-7501F5380FEE}" type="presOf" srcId="{301DB62B-7CE5-40BE-9B78-D483E9CBBED1}" destId="{854E2790-E64A-4447-A215-B2379EBAC4AE}" srcOrd="0" destOrd="0" presId="urn:microsoft.com/office/officeart/2018/5/layout/CenteredIconLabelDescriptionList"/>
    <dgm:cxn modelId="{C12EF743-7972-4123-9397-2B3935E5531B}" type="presOf" srcId="{B3641828-E581-4743-963C-19DEB54179B3}" destId="{356CE94A-1367-4F8E-A249-4D0334BAF677}" srcOrd="0" destOrd="0" presId="urn:microsoft.com/office/officeart/2018/5/layout/CenteredIconLabelDescriptionList"/>
    <dgm:cxn modelId="{A1493E6B-F78D-4BA0-AE90-5D9EF2B1DD8D}" type="presOf" srcId="{3A33CECF-D277-4B77-8185-331FDB103C71}" destId="{3724229E-591C-4ABD-9FB8-C20FF95B1EF8}" srcOrd="0" destOrd="1" presId="urn:microsoft.com/office/officeart/2018/5/layout/CenteredIconLabelDescriptionList"/>
    <dgm:cxn modelId="{751F9670-BC80-4B44-B3B8-CAB0F2D9E37D}" srcId="{B3641828-E581-4743-963C-19DEB54179B3}" destId="{7F0F044C-91FF-4B24-84CC-0BE75F8A98D8}" srcOrd="1" destOrd="0" parTransId="{76C813B6-8722-4DBD-A5CD-7C1D6C792FD6}" sibTransId="{A150A478-4E48-4C8D-92DB-E2C560A75D89}"/>
    <dgm:cxn modelId="{10B613BD-1C43-40BA-9FE8-861190346E81}" srcId="{79DDE30F-7653-4C8E-BDFD-2369E41990A3}" destId="{B3641828-E581-4743-963C-19DEB54179B3}" srcOrd="2" destOrd="0" parTransId="{D9BEC9E4-FE19-48B4-9D10-4604D0328C9C}" sibTransId="{B6D66771-867A-463B-B2C5-C880E7CA0B6C}"/>
    <dgm:cxn modelId="{76AB23BE-57CD-4A5B-9859-00E16B26510D}" type="presOf" srcId="{7F0F044C-91FF-4B24-84CC-0BE75F8A98D8}" destId="{FE58D73D-7E62-491E-97EA-1042B3D72B81}" srcOrd="0" destOrd="1" presId="urn:microsoft.com/office/officeart/2018/5/layout/CenteredIconLabelDescriptionList"/>
    <dgm:cxn modelId="{B2B097CE-F67B-4107-B952-9FCEA3730FC3}" srcId="{36F82693-3D2D-4CA4-9F38-4A1E0B3AE59F}" destId="{F9736C51-27F2-4FDC-80DE-E6EA7112D621}" srcOrd="2" destOrd="0" parTransId="{B69B1B23-9251-4C3D-A1FB-771A3D2D83C2}" sibTransId="{847A335B-CFE1-4D39-BC29-1B740760AF9C}"/>
    <dgm:cxn modelId="{04FBFFCE-4397-45DB-B68C-12D6C65F08C6}" type="presOf" srcId="{F394E014-A1A6-48C4-8B43-95C502252151}" destId="{3724229E-591C-4ABD-9FB8-C20FF95B1EF8}" srcOrd="0" destOrd="0" presId="urn:microsoft.com/office/officeart/2018/5/layout/CenteredIconLabelDescriptionList"/>
    <dgm:cxn modelId="{419204E6-3DA5-47D8-B518-855424D36952}" srcId="{79DDE30F-7653-4C8E-BDFD-2369E41990A3}" destId="{301DB62B-7CE5-40BE-9B78-D483E9CBBED1}" srcOrd="1" destOrd="0" parTransId="{AFB882FF-D7EA-4B96-AF46-0F36F56DC668}" sibTransId="{78B79DB3-E961-48A7-A343-24F51F2067BE}"/>
    <dgm:cxn modelId="{E3844DFB-9C27-4193-B3DA-395E64DAA1F5}" type="presOf" srcId="{F9736C51-27F2-4FDC-80DE-E6EA7112D621}" destId="{3724229E-591C-4ABD-9FB8-C20FF95B1EF8}" srcOrd="0" destOrd="2" presId="urn:microsoft.com/office/officeart/2018/5/layout/CenteredIconLabelDescriptionList"/>
    <dgm:cxn modelId="{89EAC62C-E720-46C3-9A91-A63758AE51A8}" type="presParOf" srcId="{B89A5943-CF43-46D2-928B-9CD61518B78A}" destId="{2D5FAB92-15AB-471D-A30A-A9F04A6D9745}" srcOrd="0" destOrd="0" presId="urn:microsoft.com/office/officeart/2018/5/layout/CenteredIconLabelDescriptionList"/>
    <dgm:cxn modelId="{AD2AC3D7-1041-412D-9C2B-03E0A13CE4AB}" type="presParOf" srcId="{2D5FAB92-15AB-471D-A30A-A9F04A6D9745}" destId="{85810C71-8D18-47C9-8BC3-BAD6D19159A8}" srcOrd="0" destOrd="0" presId="urn:microsoft.com/office/officeart/2018/5/layout/CenteredIconLabelDescriptionList"/>
    <dgm:cxn modelId="{4E1330EC-C0D9-47CC-8BD8-5981B7B13DB2}" type="presParOf" srcId="{2D5FAB92-15AB-471D-A30A-A9F04A6D9745}" destId="{283E485E-9BC0-4AA3-B132-C63128F6174A}" srcOrd="1" destOrd="0" presId="urn:microsoft.com/office/officeart/2018/5/layout/CenteredIconLabelDescriptionList"/>
    <dgm:cxn modelId="{1E0D47B3-6700-413B-ABA0-25762CB7CB57}" type="presParOf" srcId="{2D5FAB92-15AB-471D-A30A-A9F04A6D9745}" destId="{F13B519B-5BBA-45AA-8F79-07F68731BBFF}" srcOrd="2" destOrd="0" presId="urn:microsoft.com/office/officeart/2018/5/layout/CenteredIconLabelDescriptionList"/>
    <dgm:cxn modelId="{4A24AB80-8018-45EE-9DD1-7B2E548FB9EC}" type="presParOf" srcId="{2D5FAB92-15AB-471D-A30A-A9F04A6D9745}" destId="{A52F37A1-7C00-479F-9F6E-7179BC0C49B2}" srcOrd="3" destOrd="0" presId="urn:microsoft.com/office/officeart/2018/5/layout/CenteredIconLabelDescriptionList"/>
    <dgm:cxn modelId="{420DFFFA-B7EF-4E19-AF94-29A1642593AB}" type="presParOf" srcId="{2D5FAB92-15AB-471D-A30A-A9F04A6D9745}" destId="{3724229E-591C-4ABD-9FB8-C20FF95B1EF8}" srcOrd="4" destOrd="0" presId="urn:microsoft.com/office/officeart/2018/5/layout/CenteredIconLabelDescriptionList"/>
    <dgm:cxn modelId="{5FF1D6D4-B31C-4649-A205-5BE3A1E095E6}" type="presParOf" srcId="{B89A5943-CF43-46D2-928B-9CD61518B78A}" destId="{3A42C0E9-376F-4D6D-8DC7-0166AEDA8A7F}" srcOrd="1" destOrd="0" presId="urn:microsoft.com/office/officeart/2018/5/layout/CenteredIconLabelDescriptionList"/>
    <dgm:cxn modelId="{D4120ACA-6B1A-472E-87BF-E2030E4B7814}" type="presParOf" srcId="{B89A5943-CF43-46D2-928B-9CD61518B78A}" destId="{F2E17332-F3EF-4984-AC39-3349A51D5C25}" srcOrd="2" destOrd="0" presId="urn:microsoft.com/office/officeart/2018/5/layout/CenteredIconLabelDescriptionList"/>
    <dgm:cxn modelId="{069402C2-71F3-4A69-B518-19B650074B31}" type="presParOf" srcId="{F2E17332-F3EF-4984-AC39-3349A51D5C25}" destId="{EAB0D5A1-2FD3-447F-823A-0007DEBEC1B2}" srcOrd="0" destOrd="0" presId="urn:microsoft.com/office/officeart/2018/5/layout/CenteredIconLabelDescriptionList"/>
    <dgm:cxn modelId="{130DFAAA-0F7C-471A-8A8A-2B7116EF3717}" type="presParOf" srcId="{F2E17332-F3EF-4984-AC39-3349A51D5C25}" destId="{74E8EB04-6B83-4590-B36F-C71BCAB51B56}" srcOrd="1" destOrd="0" presId="urn:microsoft.com/office/officeart/2018/5/layout/CenteredIconLabelDescriptionList"/>
    <dgm:cxn modelId="{91584966-10BA-427B-B59C-4E74A2ABE9FD}" type="presParOf" srcId="{F2E17332-F3EF-4984-AC39-3349A51D5C25}" destId="{854E2790-E64A-4447-A215-B2379EBAC4AE}" srcOrd="2" destOrd="0" presId="urn:microsoft.com/office/officeart/2018/5/layout/CenteredIconLabelDescriptionList"/>
    <dgm:cxn modelId="{DEB47073-0545-47A2-9280-700C20F7666E}" type="presParOf" srcId="{F2E17332-F3EF-4984-AC39-3349A51D5C25}" destId="{2FA1213E-9782-4384-8538-385F5B78A550}" srcOrd="3" destOrd="0" presId="urn:microsoft.com/office/officeart/2018/5/layout/CenteredIconLabelDescriptionList"/>
    <dgm:cxn modelId="{7F919700-E411-4231-80DD-EBAA0C72EB9C}" type="presParOf" srcId="{F2E17332-F3EF-4984-AC39-3349A51D5C25}" destId="{B373250D-7A43-4323-BEC5-1AF2680A38E5}" srcOrd="4" destOrd="0" presId="urn:microsoft.com/office/officeart/2018/5/layout/CenteredIconLabelDescriptionList"/>
    <dgm:cxn modelId="{BC99FB49-B6E0-4B7F-9346-8A8C580E4D33}" type="presParOf" srcId="{B89A5943-CF43-46D2-928B-9CD61518B78A}" destId="{CFEA8254-615C-442B-A993-B427F243171C}" srcOrd="3" destOrd="0" presId="urn:microsoft.com/office/officeart/2018/5/layout/CenteredIconLabelDescriptionList"/>
    <dgm:cxn modelId="{87C0EDE3-D83D-4411-8AB5-12CD5667080B}" type="presParOf" srcId="{B89A5943-CF43-46D2-928B-9CD61518B78A}" destId="{9C645B18-25E4-4DAA-8803-F030B8FD2434}" srcOrd="4" destOrd="0" presId="urn:microsoft.com/office/officeart/2018/5/layout/CenteredIconLabelDescriptionList"/>
    <dgm:cxn modelId="{43C227D1-C31A-4143-BD45-7F03C72ED73F}" type="presParOf" srcId="{9C645B18-25E4-4DAA-8803-F030B8FD2434}" destId="{EDF69363-9F14-4A63-9480-17BD895610EA}" srcOrd="0" destOrd="0" presId="urn:microsoft.com/office/officeart/2018/5/layout/CenteredIconLabelDescriptionList"/>
    <dgm:cxn modelId="{9998D438-1BE5-4E0C-9C09-0BE1755D20D7}" type="presParOf" srcId="{9C645B18-25E4-4DAA-8803-F030B8FD2434}" destId="{735DF0E7-1FB4-4A53-9118-804B68364123}" srcOrd="1" destOrd="0" presId="urn:microsoft.com/office/officeart/2018/5/layout/CenteredIconLabelDescriptionList"/>
    <dgm:cxn modelId="{5644DF40-9B83-4094-B568-F3348DDC1264}" type="presParOf" srcId="{9C645B18-25E4-4DAA-8803-F030B8FD2434}" destId="{356CE94A-1367-4F8E-A249-4D0334BAF677}" srcOrd="2" destOrd="0" presId="urn:microsoft.com/office/officeart/2018/5/layout/CenteredIconLabelDescriptionList"/>
    <dgm:cxn modelId="{C2C1EB91-278E-49F8-A981-8B8F724CC08A}" type="presParOf" srcId="{9C645B18-25E4-4DAA-8803-F030B8FD2434}" destId="{BA8EF9C6-1E6A-43C2-B338-60C91302493B}" srcOrd="3" destOrd="0" presId="urn:microsoft.com/office/officeart/2018/5/layout/CenteredIconLabelDescriptionList"/>
    <dgm:cxn modelId="{5E5CB61B-EFFC-4DE7-9EC1-7C5310C8B386}" type="presParOf" srcId="{9C645B18-25E4-4DAA-8803-F030B8FD2434}" destId="{FE58D73D-7E62-491E-97EA-1042B3D72B8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848875-46BF-4462-9528-2DAAE5FA507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9C8FC3B-C218-4F36-9B6F-15D8177B0381}">
      <dgm:prSet/>
      <dgm:spPr/>
      <dgm:t>
        <a:bodyPr/>
        <a:lstStyle/>
        <a:p>
          <a:r>
            <a:rPr lang="en-US"/>
            <a:t>In the past, contractor participation has been largely voluntary</a:t>
          </a:r>
        </a:p>
      </dgm:t>
    </dgm:pt>
    <dgm:pt modelId="{BBC74DF2-B043-44DD-BFAF-AD2AD6A743E8}" type="parTrans" cxnId="{8BA887C3-E072-4E34-B0E9-CB80E45F2A1E}">
      <dgm:prSet/>
      <dgm:spPr/>
      <dgm:t>
        <a:bodyPr/>
        <a:lstStyle/>
        <a:p>
          <a:endParaRPr lang="en-US"/>
        </a:p>
      </dgm:t>
    </dgm:pt>
    <dgm:pt modelId="{C9881E73-90AE-4D25-B23A-6618DEC53F58}" type="sibTrans" cxnId="{8BA887C3-E072-4E34-B0E9-CB80E45F2A1E}">
      <dgm:prSet/>
      <dgm:spPr/>
      <dgm:t>
        <a:bodyPr/>
        <a:lstStyle/>
        <a:p>
          <a:endParaRPr lang="en-US"/>
        </a:p>
      </dgm:t>
    </dgm:pt>
    <dgm:pt modelId="{8D1A5649-2624-4C0A-86CD-308506E2288F}">
      <dgm:prSet/>
      <dgm:spPr/>
      <dgm:t>
        <a:bodyPr/>
        <a:lstStyle/>
        <a:p>
          <a:r>
            <a:rPr lang="en-US"/>
            <a:t>Why? “Timely GIDEP reporting and screening allows all contractors to promptly investigate and remove suspect parts from the supply chain and to ensure that suspect parts are not installed in equipment which would result in experiencing high failure rates”</a:t>
          </a:r>
        </a:p>
      </dgm:t>
    </dgm:pt>
    <dgm:pt modelId="{E3B5C3DC-8A69-4166-9424-49C8879B8446}" type="parTrans" cxnId="{222984D3-BDCC-4B0F-B0BF-877DA21C4072}">
      <dgm:prSet/>
      <dgm:spPr/>
      <dgm:t>
        <a:bodyPr/>
        <a:lstStyle/>
        <a:p>
          <a:endParaRPr lang="en-US"/>
        </a:p>
      </dgm:t>
    </dgm:pt>
    <dgm:pt modelId="{96AE1A66-9A52-4AB8-AD42-48DBF5F820B0}" type="sibTrans" cxnId="{222984D3-BDCC-4B0F-B0BF-877DA21C4072}">
      <dgm:prSet/>
      <dgm:spPr/>
      <dgm:t>
        <a:bodyPr/>
        <a:lstStyle/>
        <a:p>
          <a:endParaRPr lang="en-US"/>
        </a:p>
      </dgm:t>
    </dgm:pt>
    <dgm:pt modelId="{ED573B56-4616-4C4D-8B0F-8CBE377C7B05}">
      <dgm:prSet/>
      <dgm:spPr/>
      <dgm:t>
        <a:bodyPr/>
        <a:lstStyle/>
        <a:p>
          <a:r>
            <a:rPr lang="en-US" dirty="0"/>
            <a:t>Contractors and Subcontractors required to report to GIDEP certain counterfeit or suspect counterfeit parts and certain major or critical nonconformances (focused on complex items with critical applications where the failure of the item could injure personnel or jeopardize a vital agency mission)</a:t>
          </a:r>
        </a:p>
      </dgm:t>
    </dgm:pt>
    <dgm:pt modelId="{BD234A89-048B-4D7C-8005-D62D5EABD1C5}" type="sibTrans" cxnId="{A79647C7-D8F9-4CAC-8068-0D6DC2D3EEA7}">
      <dgm:prSet/>
      <dgm:spPr/>
      <dgm:t>
        <a:bodyPr/>
        <a:lstStyle/>
        <a:p>
          <a:endParaRPr lang="en-US"/>
        </a:p>
      </dgm:t>
    </dgm:pt>
    <dgm:pt modelId="{6273DB21-3E90-4DD3-BDA8-10A39EA4B680}" type="parTrans" cxnId="{A79647C7-D8F9-4CAC-8068-0D6DC2D3EEA7}">
      <dgm:prSet/>
      <dgm:spPr/>
      <dgm:t>
        <a:bodyPr/>
        <a:lstStyle/>
        <a:p>
          <a:endParaRPr lang="en-US"/>
        </a:p>
      </dgm:t>
    </dgm:pt>
    <dgm:pt modelId="{5189DFAC-CF4B-4D5B-8809-4FB49634F788}" type="pres">
      <dgm:prSet presAssocID="{70848875-46BF-4462-9528-2DAAE5FA507C}" presName="linear" presStyleCnt="0">
        <dgm:presLayoutVars>
          <dgm:animLvl val="lvl"/>
          <dgm:resizeHandles val="exact"/>
        </dgm:presLayoutVars>
      </dgm:prSet>
      <dgm:spPr/>
    </dgm:pt>
    <dgm:pt modelId="{E9D3550B-E368-4DC0-90BE-A574AF12C068}" type="pres">
      <dgm:prSet presAssocID="{ED573B56-4616-4C4D-8B0F-8CBE377C7B05}" presName="parentText" presStyleLbl="node1" presStyleIdx="0" presStyleCnt="3">
        <dgm:presLayoutVars>
          <dgm:chMax val="0"/>
          <dgm:bulletEnabled val="1"/>
        </dgm:presLayoutVars>
      </dgm:prSet>
      <dgm:spPr/>
    </dgm:pt>
    <dgm:pt modelId="{8D7C1E50-3EC2-4A07-BB80-9A644581E018}" type="pres">
      <dgm:prSet presAssocID="{BD234A89-048B-4D7C-8005-D62D5EABD1C5}" presName="spacer" presStyleCnt="0"/>
      <dgm:spPr/>
    </dgm:pt>
    <dgm:pt modelId="{048EFC9F-41B7-4D4A-A7EB-5BDC4B66C6DE}" type="pres">
      <dgm:prSet presAssocID="{89C8FC3B-C218-4F36-9B6F-15D8177B0381}" presName="parentText" presStyleLbl="node1" presStyleIdx="1" presStyleCnt="3">
        <dgm:presLayoutVars>
          <dgm:chMax val="0"/>
          <dgm:bulletEnabled val="1"/>
        </dgm:presLayoutVars>
      </dgm:prSet>
      <dgm:spPr/>
    </dgm:pt>
    <dgm:pt modelId="{D0FA2C44-818D-45EF-93CE-B06F260A2D23}" type="pres">
      <dgm:prSet presAssocID="{C9881E73-90AE-4D25-B23A-6618DEC53F58}" presName="spacer" presStyleCnt="0"/>
      <dgm:spPr/>
    </dgm:pt>
    <dgm:pt modelId="{60422B06-70FF-411A-976E-3C7D05787141}" type="pres">
      <dgm:prSet presAssocID="{8D1A5649-2624-4C0A-86CD-308506E2288F}" presName="parentText" presStyleLbl="node1" presStyleIdx="2" presStyleCnt="3">
        <dgm:presLayoutVars>
          <dgm:chMax val="0"/>
          <dgm:bulletEnabled val="1"/>
        </dgm:presLayoutVars>
      </dgm:prSet>
      <dgm:spPr/>
    </dgm:pt>
  </dgm:ptLst>
  <dgm:cxnLst>
    <dgm:cxn modelId="{EE29DE2C-A800-4299-A571-14EEF4BDE42E}" type="presOf" srcId="{70848875-46BF-4462-9528-2DAAE5FA507C}" destId="{5189DFAC-CF4B-4D5B-8809-4FB49634F788}" srcOrd="0" destOrd="0" presId="urn:microsoft.com/office/officeart/2005/8/layout/vList2"/>
    <dgm:cxn modelId="{1F501135-C60F-4B77-A3DF-76C34B0BDC5B}" type="presOf" srcId="{ED573B56-4616-4C4D-8B0F-8CBE377C7B05}" destId="{E9D3550B-E368-4DC0-90BE-A574AF12C068}" srcOrd="0" destOrd="0" presId="urn:microsoft.com/office/officeart/2005/8/layout/vList2"/>
    <dgm:cxn modelId="{04E6F0B3-27AA-46BB-8621-DAB989CFBE03}" type="presOf" srcId="{8D1A5649-2624-4C0A-86CD-308506E2288F}" destId="{60422B06-70FF-411A-976E-3C7D05787141}" srcOrd="0" destOrd="0" presId="urn:microsoft.com/office/officeart/2005/8/layout/vList2"/>
    <dgm:cxn modelId="{8BA887C3-E072-4E34-B0E9-CB80E45F2A1E}" srcId="{70848875-46BF-4462-9528-2DAAE5FA507C}" destId="{89C8FC3B-C218-4F36-9B6F-15D8177B0381}" srcOrd="1" destOrd="0" parTransId="{BBC74DF2-B043-44DD-BFAF-AD2AD6A743E8}" sibTransId="{C9881E73-90AE-4D25-B23A-6618DEC53F58}"/>
    <dgm:cxn modelId="{A79647C7-D8F9-4CAC-8068-0D6DC2D3EEA7}" srcId="{70848875-46BF-4462-9528-2DAAE5FA507C}" destId="{ED573B56-4616-4C4D-8B0F-8CBE377C7B05}" srcOrd="0" destOrd="0" parTransId="{6273DB21-3E90-4DD3-BDA8-10A39EA4B680}" sibTransId="{BD234A89-048B-4D7C-8005-D62D5EABD1C5}"/>
    <dgm:cxn modelId="{222984D3-BDCC-4B0F-B0BF-877DA21C4072}" srcId="{70848875-46BF-4462-9528-2DAAE5FA507C}" destId="{8D1A5649-2624-4C0A-86CD-308506E2288F}" srcOrd="2" destOrd="0" parTransId="{E3B5C3DC-8A69-4166-9424-49C8879B8446}" sibTransId="{96AE1A66-9A52-4AB8-AD42-48DBF5F820B0}"/>
    <dgm:cxn modelId="{7C1604ED-3122-472F-B883-6CF5E14D3826}" type="presOf" srcId="{89C8FC3B-C218-4F36-9B6F-15D8177B0381}" destId="{048EFC9F-41B7-4D4A-A7EB-5BDC4B66C6DE}" srcOrd="0" destOrd="0" presId="urn:microsoft.com/office/officeart/2005/8/layout/vList2"/>
    <dgm:cxn modelId="{362FB4F8-1245-4C38-9438-6885A09A3484}" type="presParOf" srcId="{5189DFAC-CF4B-4D5B-8809-4FB49634F788}" destId="{E9D3550B-E368-4DC0-90BE-A574AF12C068}" srcOrd="0" destOrd="0" presId="urn:microsoft.com/office/officeart/2005/8/layout/vList2"/>
    <dgm:cxn modelId="{08F5EEDA-1379-4B67-B0FF-DEACF1305C06}" type="presParOf" srcId="{5189DFAC-CF4B-4D5B-8809-4FB49634F788}" destId="{8D7C1E50-3EC2-4A07-BB80-9A644581E018}" srcOrd="1" destOrd="0" presId="urn:microsoft.com/office/officeart/2005/8/layout/vList2"/>
    <dgm:cxn modelId="{4D2387EF-9903-4F81-855C-A4F2351F2920}" type="presParOf" srcId="{5189DFAC-CF4B-4D5B-8809-4FB49634F788}" destId="{048EFC9F-41B7-4D4A-A7EB-5BDC4B66C6DE}" srcOrd="2" destOrd="0" presId="urn:microsoft.com/office/officeart/2005/8/layout/vList2"/>
    <dgm:cxn modelId="{A97D49A0-FD26-4AFC-B335-CDED78CF05C6}" type="presParOf" srcId="{5189DFAC-CF4B-4D5B-8809-4FB49634F788}" destId="{D0FA2C44-818D-45EF-93CE-B06F260A2D23}" srcOrd="3" destOrd="0" presId="urn:microsoft.com/office/officeart/2005/8/layout/vList2"/>
    <dgm:cxn modelId="{A6057F67-4AE4-47F4-A3BC-8DFFAEA0C99E}" type="presParOf" srcId="{5189DFAC-CF4B-4D5B-8809-4FB49634F788}" destId="{60422B06-70FF-411A-976E-3C7D0578714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8DF222-3DBE-401D-8105-F328C5203637}"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7DE35D2B-B22D-4040-A11E-7E44547BFF13}">
      <dgm:prSet/>
      <dgm:spPr/>
      <dgm:t>
        <a:bodyPr/>
        <a:lstStyle/>
        <a:p>
          <a:r>
            <a:rPr lang="en-US"/>
            <a:t>Vague definition of “critical item” – what is really covered?</a:t>
          </a:r>
        </a:p>
      </dgm:t>
    </dgm:pt>
    <dgm:pt modelId="{3411BF81-87DB-4AB8-B978-620F695A5A4B}" type="parTrans" cxnId="{1D5F7BB3-8820-4DDD-A1FB-CFA01FF335F9}">
      <dgm:prSet/>
      <dgm:spPr/>
      <dgm:t>
        <a:bodyPr/>
        <a:lstStyle/>
        <a:p>
          <a:endParaRPr lang="en-US"/>
        </a:p>
      </dgm:t>
    </dgm:pt>
    <dgm:pt modelId="{9433F949-3841-4D5D-B129-AE4C97990F97}" type="sibTrans" cxnId="{1D5F7BB3-8820-4DDD-A1FB-CFA01FF335F9}">
      <dgm:prSet/>
      <dgm:spPr/>
      <dgm:t>
        <a:bodyPr/>
        <a:lstStyle/>
        <a:p>
          <a:endParaRPr lang="en-US"/>
        </a:p>
      </dgm:t>
    </dgm:pt>
    <dgm:pt modelId="{B8BC53F4-36BA-4C02-A354-3F2FF7E2ADF9}">
      <dgm:prSet/>
      <dgm:spPr/>
      <dgm:t>
        <a:bodyPr/>
        <a:lstStyle/>
        <a:p>
          <a:r>
            <a:rPr lang="en-US"/>
            <a:t>Some definitions are not consistent with other standards</a:t>
          </a:r>
        </a:p>
      </dgm:t>
    </dgm:pt>
    <dgm:pt modelId="{3E550A9B-34D3-4E2B-B78C-DC287F0B75B9}" type="parTrans" cxnId="{1428BBAC-5717-42A0-94F8-4493D59FA2F8}">
      <dgm:prSet/>
      <dgm:spPr/>
      <dgm:t>
        <a:bodyPr/>
        <a:lstStyle/>
        <a:p>
          <a:endParaRPr lang="en-US"/>
        </a:p>
      </dgm:t>
    </dgm:pt>
    <dgm:pt modelId="{F7DF609F-0EF9-4A4F-8606-436694A3BC47}" type="sibTrans" cxnId="{1428BBAC-5717-42A0-94F8-4493D59FA2F8}">
      <dgm:prSet/>
      <dgm:spPr/>
      <dgm:t>
        <a:bodyPr/>
        <a:lstStyle/>
        <a:p>
          <a:endParaRPr lang="en-US"/>
        </a:p>
      </dgm:t>
    </dgm:pt>
    <dgm:pt modelId="{EDD7A78D-517E-46FC-BCF8-866C2BEEBFB0}">
      <dgm:prSet/>
      <dgm:spPr/>
      <dgm:t>
        <a:bodyPr/>
        <a:lstStyle/>
        <a:p>
          <a:r>
            <a:rPr lang="en-US"/>
            <a:t>e.g., “counterfeit item” as defined in AS5553 and AS6081</a:t>
          </a:r>
        </a:p>
      </dgm:t>
    </dgm:pt>
    <dgm:pt modelId="{0A141564-5DF0-40E3-9D3F-0A061B448C0D}" type="parTrans" cxnId="{79596749-B2DA-4983-861F-D93411FB55EC}">
      <dgm:prSet/>
      <dgm:spPr/>
      <dgm:t>
        <a:bodyPr/>
        <a:lstStyle/>
        <a:p>
          <a:endParaRPr lang="en-US"/>
        </a:p>
      </dgm:t>
    </dgm:pt>
    <dgm:pt modelId="{8B6A8B26-EBBC-4273-83E2-80106A818F3E}" type="sibTrans" cxnId="{79596749-B2DA-4983-861F-D93411FB55EC}">
      <dgm:prSet/>
      <dgm:spPr/>
      <dgm:t>
        <a:bodyPr/>
        <a:lstStyle/>
        <a:p>
          <a:endParaRPr lang="en-US"/>
        </a:p>
      </dgm:t>
    </dgm:pt>
    <dgm:pt modelId="{13E46BE5-C3C6-4A8F-8BEF-E5FF0B4D4702}">
      <dgm:prSet/>
      <dgm:spPr/>
      <dgm:t>
        <a:bodyPr/>
        <a:lstStyle/>
        <a:p>
          <a:r>
            <a:rPr lang="en-US"/>
            <a:t>Implications of GIDEP reports for the contractors and/or subcontractors involved:</a:t>
          </a:r>
        </a:p>
      </dgm:t>
    </dgm:pt>
    <dgm:pt modelId="{E13D5887-E577-459D-9A3A-3A269E7A80F2}" type="parTrans" cxnId="{7B0A0709-8657-4F50-BA90-BB49E3554437}">
      <dgm:prSet/>
      <dgm:spPr/>
      <dgm:t>
        <a:bodyPr/>
        <a:lstStyle/>
        <a:p>
          <a:endParaRPr lang="en-US"/>
        </a:p>
      </dgm:t>
    </dgm:pt>
    <dgm:pt modelId="{E72BFD91-31A8-487C-B1C8-FA3FDFC7B7D0}" type="sibTrans" cxnId="{7B0A0709-8657-4F50-BA90-BB49E3554437}">
      <dgm:prSet/>
      <dgm:spPr/>
      <dgm:t>
        <a:bodyPr/>
        <a:lstStyle/>
        <a:p>
          <a:endParaRPr lang="en-US"/>
        </a:p>
      </dgm:t>
    </dgm:pt>
    <dgm:pt modelId="{0D7D06A1-29C2-4830-BDF7-9931E58B29FE}">
      <dgm:prSet/>
      <dgm:spPr/>
      <dgm:t>
        <a:bodyPr/>
        <a:lstStyle/>
        <a:p>
          <a:r>
            <a:rPr lang="en-US"/>
            <a:t>Liability for false or challenged accusation?</a:t>
          </a:r>
        </a:p>
      </dgm:t>
    </dgm:pt>
    <dgm:pt modelId="{D84649A5-1B4D-451D-94A3-C36F72408B61}" type="parTrans" cxnId="{C56AB861-C4B2-4CCA-921C-0B8D905FCD6C}">
      <dgm:prSet/>
      <dgm:spPr/>
      <dgm:t>
        <a:bodyPr/>
        <a:lstStyle/>
        <a:p>
          <a:endParaRPr lang="en-US"/>
        </a:p>
      </dgm:t>
    </dgm:pt>
    <dgm:pt modelId="{4B3CE40D-B8F2-4417-B2FC-01B4DE176D09}" type="sibTrans" cxnId="{C56AB861-C4B2-4CCA-921C-0B8D905FCD6C}">
      <dgm:prSet/>
      <dgm:spPr/>
      <dgm:t>
        <a:bodyPr/>
        <a:lstStyle/>
        <a:p>
          <a:endParaRPr lang="en-US"/>
        </a:p>
      </dgm:t>
    </dgm:pt>
    <dgm:pt modelId="{972A3734-55C7-4DC1-A2C9-E0576CB50F1A}">
      <dgm:prSet/>
      <dgm:spPr/>
      <dgm:t>
        <a:bodyPr/>
        <a:lstStyle/>
        <a:p>
          <a:r>
            <a:rPr lang="en-US"/>
            <a:t>Reputation?</a:t>
          </a:r>
        </a:p>
      </dgm:t>
    </dgm:pt>
    <dgm:pt modelId="{DCF92DE7-A64E-4E8B-A636-B38AC0EE450E}" type="parTrans" cxnId="{B738739D-C052-4CA3-904F-21172E3624B0}">
      <dgm:prSet/>
      <dgm:spPr/>
      <dgm:t>
        <a:bodyPr/>
        <a:lstStyle/>
        <a:p>
          <a:endParaRPr lang="en-US"/>
        </a:p>
      </dgm:t>
    </dgm:pt>
    <dgm:pt modelId="{1E62BA7F-5067-4488-92E6-426419DD08D2}" type="sibTrans" cxnId="{B738739D-C052-4CA3-904F-21172E3624B0}">
      <dgm:prSet/>
      <dgm:spPr/>
      <dgm:t>
        <a:bodyPr/>
        <a:lstStyle/>
        <a:p>
          <a:endParaRPr lang="en-US"/>
        </a:p>
      </dgm:t>
    </dgm:pt>
    <dgm:pt modelId="{B0EF384E-E624-4303-9C5B-F895E4B6EA44}">
      <dgm:prSet/>
      <dgm:spPr/>
      <dgm:t>
        <a:bodyPr/>
        <a:lstStyle/>
        <a:p>
          <a:r>
            <a:rPr lang="en-US"/>
            <a:t>Debarment?</a:t>
          </a:r>
        </a:p>
      </dgm:t>
    </dgm:pt>
    <dgm:pt modelId="{09392568-0E6F-4B17-9A6D-3AC90E27AC66}" type="parTrans" cxnId="{91FE2C63-408D-4213-8C5A-CB527B028438}">
      <dgm:prSet/>
      <dgm:spPr/>
      <dgm:t>
        <a:bodyPr/>
        <a:lstStyle/>
        <a:p>
          <a:endParaRPr lang="en-US"/>
        </a:p>
      </dgm:t>
    </dgm:pt>
    <dgm:pt modelId="{F50F5066-B4B4-4D1E-A464-AC9D020330A2}" type="sibTrans" cxnId="{91FE2C63-408D-4213-8C5A-CB527B028438}">
      <dgm:prSet/>
      <dgm:spPr/>
      <dgm:t>
        <a:bodyPr/>
        <a:lstStyle/>
        <a:p>
          <a:endParaRPr lang="en-US"/>
        </a:p>
      </dgm:t>
    </dgm:pt>
    <dgm:pt modelId="{65E09B56-3FFF-458E-8F4A-E87B03A57B0D}">
      <dgm:prSet/>
      <dgm:spPr/>
      <dgm:t>
        <a:bodyPr/>
        <a:lstStyle/>
        <a:p>
          <a:r>
            <a:rPr lang="en-US"/>
            <a:t>If the ASCDI member as contractor or subcontractor is not currently reporting to GIDEP, how does the member “gear-up” to do so?</a:t>
          </a:r>
        </a:p>
      </dgm:t>
    </dgm:pt>
    <dgm:pt modelId="{9DF6C5FC-C6F8-4B76-ADDA-AFBAE4212FF3}" type="parTrans" cxnId="{52B04BEC-39D7-41AB-A531-AED800100104}">
      <dgm:prSet/>
      <dgm:spPr/>
      <dgm:t>
        <a:bodyPr/>
        <a:lstStyle/>
        <a:p>
          <a:endParaRPr lang="en-US"/>
        </a:p>
      </dgm:t>
    </dgm:pt>
    <dgm:pt modelId="{F8A1DC7A-343A-44B4-8D50-F841AC01976C}" type="sibTrans" cxnId="{52B04BEC-39D7-41AB-A531-AED800100104}">
      <dgm:prSet/>
      <dgm:spPr/>
      <dgm:t>
        <a:bodyPr/>
        <a:lstStyle/>
        <a:p>
          <a:endParaRPr lang="en-US"/>
        </a:p>
      </dgm:t>
    </dgm:pt>
    <dgm:pt modelId="{32CFBD42-AE9D-4E88-8DA8-B7D773BBA713}" type="pres">
      <dgm:prSet presAssocID="{EC8DF222-3DBE-401D-8105-F328C5203637}" presName="root" presStyleCnt="0">
        <dgm:presLayoutVars>
          <dgm:dir/>
          <dgm:resizeHandles val="exact"/>
        </dgm:presLayoutVars>
      </dgm:prSet>
      <dgm:spPr/>
    </dgm:pt>
    <dgm:pt modelId="{C539390F-2D96-4731-9E17-B25B201B4929}" type="pres">
      <dgm:prSet presAssocID="{7DE35D2B-B22D-4040-A11E-7E44547BFF13}" presName="compNode" presStyleCnt="0"/>
      <dgm:spPr/>
    </dgm:pt>
    <dgm:pt modelId="{4CD5EDAB-66D5-4854-B557-85365EEE06A2}" type="pres">
      <dgm:prSet presAssocID="{7DE35D2B-B22D-4040-A11E-7E44547BFF13}" presName="bgRect" presStyleLbl="bgShp" presStyleIdx="0" presStyleCnt="4" custLinFactNeighborY="8051"/>
      <dgm:spPr/>
    </dgm:pt>
    <dgm:pt modelId="{B72D75F6-E183-4C20-9D2C-BEF298964537}" type="pres">
      <dgm:prSet presAssocID="{7DE35D2B-B22D-4040-A11E-7E44547BFF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ABFAFA61-2F65-4FF4-9844-D886A79D47DF}" type="pres">
      <dgm:prSet presAssocID="{7DE35D2B-B22D-4040-A11E-7E44547BFF13}" presName="spaceRect" presStyleCnt="0"/>
      <dgm:spPr/>
    </dgm:pt>
    <dgm:pt modelId="{BDBCEEEB-A2DB-4178-995E-42E4F8AB1544}" type="pres">
      <dgm:prSet presAssocID="{7DE35D2B-B22D-4040-A11E-7E44547BFF13}" presName="parTx" presStyleLbl="revTx" presStyleIdx="0" presStyleCnt="6">
        <dgm:presLayoutVars>
          <dgm:chMax val="0"/>
          <dgm:chPref val="0"/>
        </dgm:presLayoutVars>
      </dgm:prSet>
      <dgm:spPr/>
    </dgm:pt>
    <dgm:pt modelId="{16863D17-DBDD-4F5C-8BA7-153087D10AE6}" type="pres">
      <dgm:prSet presAssocID="{9433F949-3841-4D5D-B129-AE4C97990F97}" presName="sibTrans" presStyleCnt="0"/>
      <dgm:spPr/>
    </dgm:pt>
    <dgm:pt modelId="{9D3A7FB0-ABD1-4FBE-A68E-F60A8A0D7CF7}" type="pres">
      <dgm:prSet presAssocID="{B8BC53F4-36BA-4C02-A354-3F2FF7E2ADF9}" presName="compNode" presStyleCnt="0"/>
      <dgm:spPr/>
    </dgm:pt>
    <dgm:pt modelId="{ECB264AB-A617-4F6F-96C5-3C7BAC37E072}" type="pres">
      <dgm:prSet presAssocID="{B8BC53F4-36BA-4C02-A354-3F2FF7E2ADF9}" presName="bgRect" presStyleLbl="bgShp" presStyleIdx="1" presStyleCnt="4"/>
      <dgm:spPr/>
    </dgm:pt>
    <dgm:pt modelId="{FC3D2A1C-088A-4458-BC0E-2FA93823F5E2}" type="pres">
      <dgm:prSet presAssocID="{B8BC53F4-36BA-4C02-A354-3F2FF7E2AD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B538FA05-928F-4B77-A2A2-1B3D2BF3C7E7}" type="pres">
      <dgm:prSet presAssocID="{B8BC53F4-36BA-4C02-A354-3F2FF7E2ADF9}" presName="spaceRect" presStyleCnt="0"/>
      <dgm:spPr/>
    </dgm:pt>
    <dgm:pt modelId="{2B9B67A7-193B-4111-B340-CB41FFB303A2}" type="pres">
      <dgm:prSet presAssocID="{B8BC53F4-36BA-4C02-A354-3F2FF7E2ADF9}" presName="parTx" presStyleLbl="revTx" presStyleIdx="1" presStyleCnt="6">
        <dgm:presLayoutVars>
          <dgm:chMax val="0"/>
          <dgm:chPref val="0"/>
        </dgm:presLayoutVars>
      </dgm:prSet>
      <dgm:spPr/>
    </dgm:pt>
    <dgm:pt modelId="{51A8342D-EE9B-4DEE-BCAD-6D89863972DA}" type="pres">
      <dgm:prSet presAssocID="{B8BC53F4-36BA-4C02-A354-3F2FF7E2ADF9}" presName="desTx" presStyleLbl="revTx" presStyleIdx="2" presStyleCnt="6">
        <dgm:presLayoutVars/>
      </dgm:prSet>
      <dgm:spPr/>
    </dgm:pt>
    <dgm:pt modelId="{2DE2E0F3-34D4-4CC0-B0DE-FAE458075022}" type="pres">
      <dgm:prSet presAssocID="{F7DF609F-0EF9-4A4F-8606-436694A3BC47}" presName="sibTrans" presStyleCnt="0"/>
      <dgm:spPr/>
    </dgm:pt>
    <dgm:pt modelId="{C2632EC2-498F-477B-AC4A-1C5422D6FAB5}" type="pres">
      <dgm:prSet presAssocID="{13E46BE5-C3C6-4A8F-8BEF-E5FF0B4D4702}" presName="compNode" presStyleCnt="0"/>
      <dgm:spPr/>
    </dgm:pt>
    <dgm:pt modelId="{61C8F014-CCD8-4AAF-8FCC-240B57C5A8A1}" type="pres">
      <dgm:prSet presAssocID="{13E46BE5-C3C6-4A8F-8BEF-E5FF0B4D4702}" presName="bgRect" presStyleLbl="bgShp" presStyleIdx="2" presStyleCnt="4"/>
      <dgm:spPr/>
    </dgm:pt>
    <dgm:pt modelId="{B320DD92-B84C-436E-8E47-4586F799F643}" type="pres">
      <dgm:prSet presAssocID="{13E46BE5-C3C6-4A8F-8BEF-E5FF0B4D470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62470C77-95BF-44FF-91ED-941093D11F46}" type="pres">
      <dgm:prSet presAssocID="{13E46BE5-C3C6-4A8F-8BEF-E5FF0B4D4702}" presName="spaceRect" presStyleCnt="0"/>
      <dgm:spPr/>
    </dgm:pt>
    <dgm:pt modelId="{D7498B2A-D1EB-4C75-A5C1-61D6BA327C88}" type="pres">
      <dgm:prSet presAssocID="{13E46BE5-C3C6-4A8F-8BEF-E5FF0B4D4702}" presName="parTx" presStyleLbl="revTx" presStyleIdx="3" presStyleCnt="6">
        <dgm:presLayoutVars>
          <dgm:chMax val="0"/>
          <dgm:chPref val="0"/>
        </dgm:presLayoutVars>
      </dgm:prSet>
      <dgm:spPr/>
    </dgm:pt>
    <dgm:pt modelId="{C7D042D4-0527-429A-8348-5E7332D6DC18}" type="pres">
      <dgm:prSet presAssocID="{13E46BE5-C3C6-4A8F-8BEF-E5FF0B4D4702}" presName="desTx" presStyleLbl="revTx" presStyleIdx="4" presStyleCnt="6">
        <dgm:presLayoutVars/>
      </dgm:prSet>
      <dgm:spPr/>
    </dgm:pt>
    <dgm:pt modelId="{68EAE6A2-342D-4549-BFDA-A386D559EB73}" type="pres">
      <dgm:prSet presAssocID="{E72BFD91-31A8-487C-B1C8-FA3FDFC7B7D0}" presName="sibTrans" presStyleCnt="0"/>
      <dgm:spPr/>
    </dgm:pt>
    <dgm:pt modelId="{702C3B0C-14A2-479B-BEEF-B1D8CAFF8680}" type="pres">
      <dgm:prSet presAssocID="{65E09B56-3FFF-458E-8F4A-E87B03A57B0D}" presName="compNode" presStyleCnt="0"/>
      <dgm:spPr/>
    </dgm:pt>
    <dgm:pt modelId="{5214D855-8ACC-4BBD-9108-989E8A33E3F3}" type="pres">
      <dgm:prSet presAssocID="{65E09B56-3FFF-458E-8F4A-E87B03A57B0D}" presName="bgRect" presStyleLbl="bgShp" presStyleIdx="3" presStyleCnt="4"/>
      <dgm:spPr/>
    </dgm:pt>
    <dgm:pt modelId="{CD89A951-8E6F-4A26-A5BF-5FE8AA85AF38}" type="pres">
      <dgm:prSet presAssocID="{65E09B56-3FFF-458E-8F4A-E87B03A57B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lder"/>
        </a:ext>
      </dgm:extLst>
    </dgm:pt>
    <dgm:pt modelId="{B7096787-9500-45B1-B195-C8BE11B5B99C}" type="pres">
      <dgm:prSet presAssocID="{65E09B56-3FFF-458E-8F4A-E87B03A57B0D}" presName="spaceRect" presStyleCnt="0"/>
      <dgm:spPr/>
    </dgm:pt>
    <dgm:pt modelId="{D54EA78F-837F-4AE8-89E4-CAB86623F8D4}" type="pres">
      <dgm:prSet presAssocID="{65E09B56-3FFF-458E-8F4A-E87B03A57B0D}" presName="parTx" presStyleLbl="revTx" presStyleIdx="5" presStyleCnt="6">
        <dgm:presLayoutVars>
          <dgm:chMax val="0"/>
          <dgm:chPref val="0"/>
        </dgm:presLayoutVars>
      </dgm:prSet>
      <dgm:spPr/>
    </dgm:pt>
  </dgm:ptLst>
  <dgm:cxnLst>
    <dgm:cxn modelId="{7B0A0709-8657-4F50-BA90-BB49E3554437}" srcId="{EC8DF222-3DBE-401D-8105-F328C5203637}" destId="{13E46BE5-C3C6-4A8F-8BEF-E5FF0B4D4702}" srcOrd="2" destOrd="0" parTransId="{E13D5887-E577-459D-9A3A-3A269E7A80F2}" sibTransId="{E72BFD91-31A8-487C-B1C8-FA3FDFC7B7D0}"/>
    <dgm:cxn modelId="{75100F2B-E97F-4493-84C3-358CAF96573A}" type="presOf" srcId="{972A3734-55C7-4DC1-A2C9-E0576CB50F1A}" destId="{C7D042D4-0527-429A-8348-5E7332D6DC18}" srcOrd="0" destOrd="1" presId="urn:microsoft.com/office/officeart/2018/2/layout/IconVerticalSolidList"/>
    <dgm:cxn modelId="{75F9CA2D-FC8B-49AE-9278-DC0AC9597F4F}" type="presOf" srcId="{B8BC53F4-36BA-4C02-A354-3F2FF7E2ADF9}" destId="{2B9B67A7-193B-4111-B340-CB41FFB303A2}" srcOrd="0" destOrd="0" presId="urn:microsoft.com/office/officeart/2018/2/layout/IconVerticalSolidList"/>
    <dgm:cxn modelId="{5D93E430-D24E-4492-9D99-92E30089C079}" type="presOf" srcId="{65E09B56-3FFF-458E-8F4A-E87B03A57B0D}" destId="{D54EA78F-837F-4AE8-89E4-CAB86623F8D4}" srcOrd="0" destOrd="0" presId="urn:microsoft.com/office/officeart/2018/2/layout/IconVerticalSolidList"/>
    <dgm:cxn modelId="{C56AB861-C4B2-4CCA-921C-0B8D905FCD6C}" srcId="{13E46BE5-C3C6-4A8F-8BEF-E5FF0B4D4702}" destId="{0D7D06A1-29C2-4830-BDF7-9931E58B29FE}" srcOrd="0" destOrd="0" parTransId="{D84649A5-1B4D-451D-94A3-C36F72408B61}" sibTransId="{4B3CE40D-B8F2-4417-B2FC-01B4DE176D09}"/>
    <dgm:cxn modelId="{96D22162-BD24-43DA-990B-B7ADC46473BB}" type="presOf" srcId="{B0EF384E-E624-4303-9C5B-F895E4B6EA44}" destId="{C7D042D4-0527-429A-8348-5E7332D6DC18}" srcOrd="0" destOrd="2" presId="urn:microsoft.com/office/officeart/2018/2/layout/IconVerticalSolidList"/>
    <dgm:cxn modelId="{91FE2C63-408D-4213-8C5A-CB527B028438}" srcId="{13E46BE5-C3C6-4A8F-8BEF-E5FF0B4D4702}" destId="{B0EF384E-E624-4303-9C5B-F895E4B6EA44}" srcOrd="2" destOrd="0" parTransId="{09392568-0E6F-4B17-9A6D-3AC90E27AC66}" sibTransId="{F50F5066-B4B4-4D1E-A464-AC9D020330A2}"/>
    <dgm:cxn modelId="{79596749-B2DA-4983-861F-D93411FB55EC}" srcId="{B8BC53F4-36BA-4C02-A354-3F2FF7E2ADF9}" destId="{EDD7A78D-517E-46FC-BCF8-866C2BEEBFB0}" srcOrd="0" destOrd="0" parTransId="{0A141564-5DF0-40E3-9D3F-0A061B448C0D}" sibTransId="{8B6A8B26-EBBC-4273-83E2-80106A818F3E}"/>
    <dgm:cxn modelId="{23842E4E-050F-46A2-8291-D1CB841291CE}" type="presOf" srcId="{EC8DF222-3DBE-401D-8105-F328C5203637}" destId="{32CFBD42-AE9D-4E88-8DA8-B7D773BBA713}" srcOrd="0" destOrd="0" presId="urn:microsoft.com/office/officeart/2018/2/layout/IconVerticalSolidList"/>
    <dgm:cxn modelId="{B738739D-C052-4CA3-904F-21172E3624B0}" srcId="{13E46BE5-C3C6-4A8F-8BEF-E5FF0B4D4702}" destId="{972A3734-55C7-4DC1-A2C9-E0576CB50F1A}" srcOrd="1" destOrd="0" parTransId="{DCF92DE7-A64E-4E8B-A636-B38AC0EE450E}" sibTransId="{1E62BA7F-5067-4488-92E6-426419DD08D2}"/>
    <dgm:cxn modelId="{1428BBAC-5717-42A0-94F8-4493D59FA2F8}" srcId="{EC8DF222-3DBE-401D-8105-F328C5203637}" destId="{B8BC53F4-36BA-4C02-A354-3F2FF7E2ADF9}" srcOrd="1" destOrd="0" parTransId="{3E550A9B-34D3-4E2B-B78C-DC287F0B75B9}" sibTransId="{F7DF609F-0EF9-4A4F-8606-436694A3BC47}"/>
    <dgm:cxn modelId="{1D5F7BB3-8820-4DDD-A1FB-CFA01FF335F9}" srcId="{EC8DF222-3DBE-401D-8105-F328C5203637}" destId="{7DE35D2B-B22D-4040-A11E-7E44547BFF13}" srcOrd="0" destOrd="0" parTransId="{3411BF81-87DB-4AB8-B978-620F695A5A4B}" sibTransId="{9433F949-3841-4D5D-B129-AE4C97990F97}"/>
    <dgm:cxn modelId="{2FAE32B7-1A2F-454A-A8AE-30CC5776AD63}" type="presOf" srcId="{13E46BE5-C3C6-4A8F-8BEF-E5FF0B4D4702}" destId="{D7498B2A-D1EB-4C75-A5C1-61D6BA327C88}" srcOrd="0" destOrd="0" presId="urn:microsoft.com/office/officeart/2018/2/layout/IconVerticalSolidList"/>
    <dgm:cxn modelId="{657D5EBA-D623-4740-8FD8-EFE2CF8A4DC2}" type="presOf" srcId="{0D7D06A1-29C2-4830-BDF7-9931E58B29FE}" destId="{C7D042D4-0527-429A-8348-5E7332D6DC18}" srcOrd="0" destOrd="0" presId="urn:microsoft.com/office/officeart/2018/2/layout/IconVerticalSolidList"/>
    <dgm:cxn modelId="{028A1FC6-EA65-462E-B67E-42143CD50265}" type="presOf" srcId="{EDD7A78D-517E-46FC-BCF8-866C2BEEBFB0}" destId="{51A8342D-EE9B-4DEE-BCAD-6D89863972DA}" srcOrd="0" destOrd="0" presId="urn:microsoft.com/office/officeart/2018/2/layout/IconVerticalSolidList"/>
    <dgm:cxn modelId="{52B04BEC-39D7-41AB-A531-AED800100104}" srcId="{EC8DF222-3DBE-401D-8105-F328C5203637}" destId="{65E09B56-3FFF-458E-8F4A-E87B03A57B0D}" srcOrd="3" destOrd="0" parTransId="{9DF6C5FC-C6F8-4B76-ADDA-AFBAE4212FF3}" sibTransId="{F8A1DC7A-343A-44B4-8D50-F841AC01976C}"/>
    <dgm:cxn modelId="{9719BCEC-DAB9-49CA-B9F5-E93E2E57D399}" type="presOf" srcId="{7DE35D2B-B22D-4040-A11E-7E44547BFF13}" destId="{BDBCEEEB-A2DB-4178-995E-42E4F8AB1544}" srcOrd="0" destOrd="0" presId="urn:microsoft.com/office/officeart/2018/2/layout/IconVerticalSolidList"/>
    <dgm:cxn modelId="{694EF2B3-671F-4C17-8779-B26FB6C9B2BF}" type="presParOf" srcId="{32CFBD42-AE9D-4E88-8DA8-B7D773BBA713}" destId="{C539390F-2D96-4731-9E17-B25B201B4929}" srcOrd="0" destOrd="0" presId="urn:microsoft.com/office/officeart/2018/2/layout/IconVerticalSolidList"/>
    <dgm:cxn modelId="{8FE25DBC-21EE-40A7-9DDA-426926F3572D}" type="presParOf" srcId="{C539390F-2D96-4731-9E17-B25B201B4929}" destId="{4CD5EDAB-66D5-4854-B557-85365EEE06A2}" srcOrd="0" destOrd="0" presId="urn:microsoft.com/office/officeart/2018/2/layout/IconVerticalSolidList"/>
    <dgm:cxn modelId="{382D02D4-D7B0-47D7-8DBA-4953AFC2C05E}" type="presParOf" srcId="{C539390F-2D96-4731-9E17-B25B201B4929}" destId="{B72D75F6-E183-4C20-9D2C-BEF298964537}" srcOrd="1" destOrd="0" presId="urn:microsoft.com/office/officeart/2018/2/layout/IconVerticalSolidList"/>
    <dgm:cxn modelId="{E4B8234F-6B74-472E-83FD-38940766811B}" type="presParOf" srcId="{C539390F-2D96-4731-9E17-B25B201B4929}" destId="{ABFAFA61-2F65-4FF4-9844-D886A79D47DF}" srcOrd="2" destOrd="0" presId="urn:microsoft.com/office/officeart/2018/2/layout/IconVerticalSolidList"/>
    <dgm:cxn modelId="{367DF920-1C07-4812-B5AA-6369CA315075}" type="presParOf" srcId="{C539390F-2D96-4731-9E17-B25B201B4929}" destId="{BDBCEEEB-A2DB-4178-995E-42E4F8AB1544}" srcOrd="3" destOrd="0" presId="urn:microsoft.com/office/officeart/2018/2/layout/IconVerticalSolidList"/>
    <dgm:cxn modelId="{C32D9C51-6009-4288-A361-3BFDCDB30F05}" type="presParOf" srcId="{32CFBD42-AE9D-4E88-8DA8-B7D773BBA713}" destId="{16863D17-DBDD-4F5C-8BA7-153087D10AE6}" srcOrd="1" destOrd="0" presId="urn:microsoft.com/office/officeart/2018/2/layout/IconVerticalSolidList"/>
    <dgm:cxn modelId="{7E9046FE-3285-48A2-87D0-FFC5736769F6}" type="presParOf" srcId="{32CFBD42-AE9D-4E88-8DA8-B7D773BBA713}" destId="{9D3A7FB0-ABD1-4FBE-A68E-F60A8A0D7CF7}" srcOrd="2" destOrd="0" presId="urn:microsoft.com/office/officeart/2018/2/layout/IconVerticalSolidList"/>
    <dgm:cxn modelId="{6A514CE2-BAC2-4DCC-BC8A-EF8264DB8E7D}" type="presParOf" srcId="{9D3A7FB0-ABD1-4FBE-A68E-F60A8A0D7CF7}" destId="{ECB264AB-A617-4F6F-96C5-3C7BAC37E072}" srcOrd="0" destOrd="0" presId="urn:microsoft.com/office/officeart/2018/2/layout/IconVerticalSolidList"/>
    <dgm:cxn modelId="{182BF7B5-D0F7-4025-81EE-9ACC1596A6FC}" type="presParOf" srcId="{9D3A7FB0-ABD1-4FBE-A68E-F60A8A0D7CF7}" destId="{FC3D2A1C-088A-4458-BC0E-2FA93823F5E2}" srcOrd="1" destOrd="0" presId="urn:microsoft.com/office/officeart/2018/2/layout/IconVerticalSolidList"/>
    <dgm:cxn modelId="{0F326D61-34F8-47C1-AC64-C17332AE6CBA}" type="presParOf" srcId="{9D3A7FB0-ABD1-4FBE-A68E-F60A8A0D7CF7}" destId="{B538FA05-928F-4B77-A2A2-1B3D2BF3C7E7}" srcOrd="2" destOrd="0" presId="urn:microsoft.com/office/officeart/2018/2/layout/IconVerticalSolidList"/>
    <dgm:cxn modelId="{126D3ECB-4EAF-45EF-BE93-074793D4FE78}" type="presParOf" srcId="{9D3A7FB0-ABD1-4FBE-A68E-F60A8A0D7CF7}" destId="{2B9B67A7-193B-4111-B340-CB41FFB303A2}" srcOrd="3" destOrd="0" presId="urn:microsoft.com/office/officeart/2018/2/layout/IconVerticalSolidList"/>
    <dgm:cxn modelId="{275A8CE4-DEC6-46BE-A2F4-BE02839C17E8}" type="presParOf" srcId="{9D3A7FB0-ABD1-4FBE-A68E-F60A8A0D7CF7}" destId="{51A8342D-EE9B-4DEE-BCAD-6D89863972DA}" srcOrd="4" destOrd="0" presId="urn:microsoft.com/office/officeart/2018/2/layout/IconVerticalSolidList"/>
    <dgm:cxn modelId="{C9BD7DB6-E0C0-484B-87F0-178C56D31D61}" type="presParOf" srcId="{32CFBD42-AE9D-4E88-8DA8-B7D773BBA713}" destId="{2DE2E0F3-34D4-4CC0-B0DE-FAE458075022}" srcOrd="3" destOrd="0" presId="urn:microsoft.com/office/officeart/2018/2/layout/IconVerticalSolidList"/>
    <dgm:cxn modelId="{F0241BDB-A9C2-46DF-8A4E-B6788CF0CC09}" type="presParOf" srcId="{32CFBD42-AE9D-4E88-8DA8-B7D773BBA713}" destId="{C2632EC2-498F-477B-AC4A-1C5422D6FAB5}" srcOrd="4" destOrd="0" presId="urn:microsoft.com/office/officeart/2018/2/layout/IconVerticalSolidList"/>
    <dgm:cxn modelId="{CB36D39B-C312-4C0E-B491-C809E99D183E}" type="presParOf" srcId="{C2632EC2-498F-477B-AC4A-1C5422D6FAB5}" destId="{61C8F014-CCD8-4AAF-8FCC-240B57C5A8A1}" srcOrd="0" destOrd="0" presId="urn:microsoft.com/office/officeart/2018/2/layout/IconVerticalSolidList"/>
    <dgm:cxn modelId="{5910A6ED-4B92-4021-B53F-35324ED7E751}" type="presParOf" srcId="{C2632EC2-498F-477B-AC4A-1C5422D6FAB5}" destId="{B320DD92-B84C-436E-8E47-4586F799F643}" srcOrd="1" destOrd="0" presId="urn:microsoft.com/office/officeart/2018/2/layout/IconVerticalSolidList"/>
    <dgm:cxn modelId="{1CE1DBDE-4035-4185-B10D-DE651A6392FC}" type="presParOf" srcId="{C2632EC2-498F-477B-AC4A-1C5422D6FAB5}" destId="{62470C77-95BF-44FF-91ED-941093D11F46}" srcOrd="2" destOrd="0" presId="urn:microsoft.com/office/officeart/2018/2/layout/IconVerticalSolidList"/>
    <dgm:cxn modelId="{92941B80-7746-4270-959A-DD06C1FD96F1}" type="presParOf" srcId="{C2632EC2-498F-477B-AC4A-1C5422D6FAB5}" destId="{D7498B2A-D1EB-4C75-A5C1-61D6BA327C88}" srcOrd="3" destOrd="0" presId="urn:microsoft.com/office/officeart/2018/2/layout/IconVerticalSolidList"/>
    <dgm:cxn modelId="{84FD6FB5-7000-40A3-84B7-B2C720C3544B}" type="presParOf" srcId="{C2632EC2-498F-477B-AC4A-1C5422D6FAB5}" destId="{C7D042D4-0527-429A-8348-5E7332D6DC18}" srcOrd="4" destOrd="0" presId="urn:microsoft.com/office/officeart/2018/2/layout/IconVerticalSolidList"/>
    <dgm:cxn modelId="{388625DB-7029-4B61-A2DF-B135857AE773}" type="presParOf" srcId="{32CFBD42-AE9D-4E88-8DA8-B7D773BBA713}" destId="{68EAE6A2-342D-4549-BFDA-A386D559EB73}" srcOrd="5" destOrd="0" presId="urn:microsoft.com/office/officeart/2018/2/layout/IconVerticalSolidList"/>
    <dgm:cxn modelId="{F269744C-E922-43D7-8AC0-B4AA266B3029}" type="presParOf" srcId="{32CFBD42-AE9D-4E88-8DA8-B7D773BBA713}" destId="{702C3B0C-14A2-479B-BEEF-B1D8CAFF8680}" srcOrd="6" destOrd="0" presId="urn:microsoft.com/office/officeart/2018/2/layout/IconVerticalSolidList"/>
    <dgm:cxn modelId="{AA1B22C5-B6F4-4CD1-BAD8-5B03387D23A0}" type="presParOf" srcId="{702C3B0C-14A2-479B-BEEF-B1D8CAFF8680}" destId="{5214D855-8ACC-4BBD-9108-989E8A33E3F3}" srcOrd="0" destOrd="0" presId="urn:microsoft.com/office/officeart/2018/2/layout/IconVerticalSolidList"/>
    <dgm:cxn modelId="{8CD08E8D-63B8-451D-88A0-EC3BEEF083E9}" type="presParOf" srcId="{702C3B0C-14A2-479B-BEEF-B1D8CAFF8680}" destId="{CD89A951-8E6F-4A26-A5BF-5FE8AA85AF38}" srcOrd="1" destOrd="0" presId="urn:microsoft.com/office/officeart/2018/2/layout/IconVerticalSolidList"/>
    <dgm:cxn modelId="{ABB6BD0B-DB70-4F1D-A107-E6E426952465}" type="presParOf" srcId="{702C3B0C-14A2-479B-BEEF-B1D8CAFF8680}" destId="{B7096787-9500-45B1-B195-C8BE11B5B99C}" srcOrd="2" destOrd="0" presId="urn:microsoft.com/office/officeart/2018/2/layout/IconVerticalSolidList"/>
    <dgm:cxn modelId="{2E05C825-78AA-4D18-84E6-74E94DE3646E}" type="presParOf" srcId="{702C3B0C-14A2-479B-BEEF-B1D8CAFF8680}" destId="{D54EA78F-837F-4AE8-89E4-CAB86623F8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D52DE-1E4F-476D-9650-FED83D4FE5BD}">
      <dsp:nvSpPr>
        <dsp:cNvPr id="0" name=""/>
        <dsp:cNvSpPr/>
      </dsp:nvSpPr>
      <dsp:spPr>
        <a:xfrm>
          <a:off x="0" y="85783"/>
          <a:ext cx="10895369" cy="43173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WHAT’S NEW AND WHAT’S CHANGED</a:t>
          </a:r>
          <a:endParaRPr lang="en-US" sz="1800" kern="1200"/>
        </a:p>
      </dsp:txBody>
      <dsp:txXfrm>
        <a:off x="21075" y="106858"/>
        <a:ext cx="10853219" cy="389580"/>
      </dsp:txXfrm>
    </dsp:sp>
    <dsp:sp modelId="{689F5A75-C4F0-4140-A70D-FC3AC51556FD}">
      <dsp:nvSpPr>
        <dsp:cNvPr id="0" name=""/>
        <dsp:cNvSpPr/>
      </dsp:nvSpPr>
      <dsp:spPr>
        <a:xfrm>
          <a:off x="0" y="517513"/>
          <a:ext cx="10895369"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2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BACKGROUND</a:t>
          </a:r>
        </a:p>
        <a:p>
          <a:pPr marL="114300" lvl="1" indent="-114300" algn="l" defTabSz="622300">
            <a:lnSpc>
              <a:spcPct val="90000"/>
            </a:lnSpc>
            <a:spcBef>
              <a:spcPct val="0"/>
            </a:spcBef>
            <a:spcAft>
              <a:spcPct val="20000"/>
            </a:spcAft>
            <a:buChar char="•"/>
          </a:pPr>
          <a:r>
            <a:rPr lang="en-US" sz="1400" kern="1200"/>
            <a:t>DEFINITIONS AND EXPLANATIONS</a:t>
          </a:r>
        </a:p>
        <a:p>
          <a:pPr marL="114300" lvl="1" indent="-114300" algn="l" defTabSz="622300">
            <a:lnSpc>
              <a:spcPct val="90000"/>
            </a:lnSpc>
            <a:spcBef>
              <a:spcPct val="0"/>
            </a:spcBef>
            <a:spcAft>
              <a:spcPct val="20000"/>
            </a:spcAft>
            <a:buChar char="•"/>
          </a:pPr>
          <a:r>
            <a:rPr lang="en-US" sz="1400" kern="1200"/>
            <a:t>HISTORY OF THIS FEDERAL ACQUISITION REGULATION (FAR) RULE</a:t>
          </a:r>
        </a:p>
        <a:p>
          <a:pPr marL="114300" lvl="1" indent="-114300" algn="l" defTabSz="622300">
            <a:lnSpc>
              <a:spcPct val="90000"/>
            </a:lnSpc>
            <a:spcBef>
              <a:spcPct val="0"/>
            </a:spcBef>
            <a:spcAft>
              <a:spcPct val="20000"/>
            </a:spcAft>
            <a:buChar char="•"/>
          </a:pPr>
          <a:r>
            <a:rPr lang="en-US" sz="1400" kern="1200"/>
            <a:t>KEY ELEMENTS AND REQUIREMENTS</a:t>
          </a:r>
        </a:p>
      </dsp:txBody>
      <dsp:txXfrm>
        <a:off x="0" y="517513"/>
        <a:ext cx="10895369" cy="968760"/>
      </dsp:txXfrm>
    </dsp:sp>
    <dsp:sp modelId="{0184EB0C-F725-418B-8354-E16C6802D656}">
      <dsp:nvSpPr>
        <dsp:cNvPr id="0" name=""/>
        <dsp:cNvSpPr/>
      </dsp:nvSpPr>
      <dsp:spPr>
        <a:xfrm>
          <a:off x="0" y="1486273"/>
          <a:ext cx="10895369" cy="431730"/>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BEST PRACTICES</a:t>
          </a:r>
          <a:endParaRPr lang="en-US" sz="1800" kern="1200"/>
        </a:p>
      </dsp:txBody>
      <dsp:txXfrm>
        <a:off x="21075" y="1507348"/>
        <a:ext cx="10853219" cy="389580"/>
      </dsp:txXfrm>
    </dsp:sp>
    <dsp:sp modelId="{5F637615-0F87-49E3-8885-AAE12D5E34F8}">
      <dsp:nvSpPr>
        <dsp:cNvPr id="0" name=""/>
        <dsp:cNvSpPr/>
      </dsp:nvSpPr>
      <dsp:spPr>
        <a:xfrm>
          <a:off x="0" y="1918003"/>
          <a:ext cx="10895369"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2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HOW TO REPORT TO GIDEP</a:t>
          </a:r>
        </a:p>
        <a:p>
          <a:pPr marL="114300" lvl="1" indent="-114300" algn="l" defTabSz="622300">
            <a:lnSpc>
              <a:spcPct val="90000"/>
            </a:lnSpc>
            <a:spcBef>
              <a:spcPct val="0"/>
            </a:spcBef>
            <a:spcAft>
              <a:spcPct val="20000"/>
            </a:spcAft>
            <a:buChar char="•"/>
          </a:pPr>
          <a:r>
            <a:rPr lang="en-US" sz="1400" kern="1200"/>
            <a:t>POTENTIAL LIABILITY ISSUES</a:t>
          </a:r>
        </a:p>
        <a:p>
          <a:pPr marL="114300" lvl="1" indent="-114300" algn="l" defTabSz="622300">
            <a:lnSpc>
              <a:spcPct val="90000"/>
            </a:lnSpc>
            <a:spcBef>
              <a:spcPct val="0"/>
            </a:spcBef>
            <a:spcAft>
              <a:spcPct val="20000"/>
            </a:spcAft>
            <a:buChar char="•"/>
          </a:pPr>
          <a:r>
            <a:rPr lang="en-US" sz="1400" kern="1200"/>
            <a:t>HOW TO DEFEND YOUR COMPANY IF YOU ARE THE OBJECT OF A REPORT</a:t>
          </a:r>
        </a:p>
        <a:p>
          <a:pPr marL="228600" lvl="2" indent="-114300" algn="l" defTabSz="622300">
            <a:lnSpc>
              <a:spcPct val="90000"/>
            </a:lnSpc>
            <a:spcBef>
              <a:spcPct val="0"/>
            </a:spcBef>
            <a:spcAft>
              <a:spcPct val="20000"/>
            </a:spcAft>
            <a:buChar char="•"/>
          </a:pPr>
          <a:r>
            <a:rPr lang="en-US" sz="1400" kern="1200"/>
            <a:t>AND TURN THIS INTO A MARKETING OPPORTUNITY FOR YOUR COMPANY</a:t>
          </a:r>
        </a:p>
      </dsp:txBody>
      <dsp:txXfrm>
        <a:off x="0" y="1918003"/>
        <a:ext cx="10895369" cy="968760"/>
      </dsp:txXfrm>
    </dsp:sp>
    <dsp:sp modelId="{2DB5E012-D443-48F0-99A3-AD6E57BE8BDC}">
      <dsp:nvSpPr>
        <dsp:cNvPr id="0" name=""/>
        <dsp:cNvSpPr/>
      </dsp:nvSpPr>
      <dsp:spPr>
        <a:xfrm>
          <a:off x="0" y="2886763"/>
          <a:ext cx="10895369" cy="431730"/>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Q&amp;A</a:t>
          </a:r>
          <a:endParaRPr lang="en-US" sz="1800" kern="1200"/>
        </a:p>
      </dsp:txBody>
      <dsp:txXfrm>
        <a:off x="21075" y="2907838"/>
        <a:ext cx="10853219"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608BA-D2C7-4599-9E96-0409AC937B76}">
      <dsp:nvSpPr>
        <dsp:cNvPr id="0" name=""/>
        <dsp:cNvSpPr/>
      </dsp:nvSpPr>
      <dsp:spPr>
        <a:xfrm>
          <a:off x="0" y="0"/>
          <a:ext cx="9404352" cy="11586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98CEE-A520-4B70-899F-6C95FAFD2906}">
      <dsp:nvSpPr>
        <dsp:cNvPr id="0" name=""/>
        <dsp:cNvSpPr/>
      </dsp:nvSpPr>
      <dsp:spPr>
        <a:xfrm>
          <a:off x="350506" y="261202"/>
          <a:ext cx="637284" cy="637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E0C10C-9F62-44BD-A5DA-11AF341D8722}">
      <dsp:nvSpPr>
        <dsp:cNvPr id="0" name=""/>
        <dsp:cNvSpPr/>
      </dsp:nvSpPr>
      <dsp:spPr>
        <a:xfrm>
          <a:off x="1338296" y="495"/>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711200">
            <a:lnSpc>
              <a:spcPct val="90000"/>
            </a:lnSpc>
            <a:spcBef>
              <a:spcPct val="0"/>
            </a:spcBef>
            <a:spcAft>
              <a:spcPct val="35000"/>
            </a:spcAft>
            <a:buNone/>
          </a:pPr>
          <a:r>
            <a:rPr lang="en-US" sz="1600" kern="1200"/>
            <a:t>SOME KNOWLEDGE OF U.S. FEDERAL GOVERNMENT CONTRACTING REGULATIONS IS ASSUMED IN THIS PRESENTATION</a:t>
          </a:r>
        </a:p>
      </dsp:txBody>
      <dsp:txXfrm>
        <a:off x="1338296" y="495"/>
        <a:ext cx="8066055" cy="1158698"/>
      </dsp:txXfrm>
    </dsp:sp>
    <dsp:sp modelId="{9ED3F5BC-3BFE-4893-8D8F-382DDABFB982}">
      <dsp:nvSpPr>
        <dsp:cNvPr id="0" name=""/>
        <dsp:cNvSpPr/>
      </dsp:nvSpPr>
      <dsp:spPr>
        <a:xfrm>
          <a:off x="0" y="1448867"/>
          <a:ext cx="9404352" cy="1158698"/>
        </a:xfrm>
        <a:prstGeom prst="roundRect">
          <a:avLst>
            <a:gd name="adj" fmla="val 10000"/>
          </a:avLst>
        </a:prstGeom>
        <a:solidFill>
          <a:schemeClr val="accent2">
            <a:hueOff val="677407"/>
            <a:satOff val="-3316"/>
            <a:lumOff val="1862"/>
            <a:alphaOff val="0"/>
          </a:schemeClr>
        </a:solidFill>
        <a:ln>
          <a:noFill/>
        </a:ln>
        <a:effectLst/>
      </dsp:spPr>
      <dsp:style>
        <a:lnRef idx="0">
          <a:scrgbClr r="0" g="0" b="0"/>
        </a:lnRef>
        <a:fillRef idx="1">
          <a:scrgbClr r="0" g="0" b="0"/>
        </a:fillRef>
        <a:effectRef idx="0">
          <a:scrgbClr r="0" g="0" b="0"/>
        </a:effectRef>
        <a:fontRef idx="minor"/>
      </dsp:style>
    </dsp:sp>
    <dsp:sp modelId="{1E3F45C9-BC3A-48BA-85EB-DBF6A0F5E5F3}">
      <dsp:nvSpPr>
        <dsp:cNvPr id="0" name=""/>
        <dsp:cNvSpPr/>
      </dsp:nvSpPr>
      <dsp:spPr>
        <a:xfrm>
          <a:off x="350506" y="1709574"/>
          <a:ext cx="637284" cy="637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55FC34-69AB-4D1E-B054-7879E65D9CBB}">
      <dsp:nvSpPr>
        <dsp:cNvPr id="0" name=""/>
        <dsp:cNvSpPr/>
      </dsp:nvSpPr>
      <dsp:spPr>
        <a:xfrm>
          <a:off x="1338296" y="1448867"/>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711200">
            <a:lnSpc>
              <a:spcPct val="90000"/>
            </a:lnSpc>
            <a:spcBef>
              <a:spcPct val="0"/>
            </a:spcBef>
            <a:spcAft>
              <a:spcPct val="35000"/>
            </a:spcAft>
            <a:buNone/>
          </a:pPr>
          <a:r>
            <a:rPr lang="en-US" sz="1600" kern="1200"/>
            <a:t>NEIL WILL REVIEW THE NEW REQUIREMENTS; KEITH WILL RECOMMEND BEST PRACTICES</a:t>
          </a:r>
        </a:p>
      </dsp:txBody>
      <dsp:txXfrm>
        <a:off x="1338296" y="1448867"/>
        <a:ext cx="8066055" cy="1158698"/>
      </dsp:txXfrm>
    </dsp:sp>
    <dsp:sp modelId="{15E09F6D-716C-42D8-AEE7-82B53108D578}">
      <dsp:nvSpPr>
        <dsp:cNvPr id="0" name=""/>
        <dsp:cNvSpPr/>
      </dsp:nvSpPr>
      <dsp:spPr>
        <a:xfrm>
          <a:off x="0" y="2897240"/>
          <a:ext cx="9404352" cy="1158698"/>
        </a:xfrm>
        <a:prstGeom prst="roundRect">
          <a:avLst>
            <a:gd name="adj" fmla="val 1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dsp:style>
    </dsp:sp>
    <dsp:sp modelId="{216EFE4F-16F3-47CE-BA36-99CCF44AA403}">
      <dsp:nvSpPr>
        <dsp:cNvPr id="0" name=""/>
        <dsp:cNvSpPr/>
      </dsp:nvSpPr>
      <dsp:spPr>
        <a:xfrm>
          <a:off x="350506" y="3157947"/>
          <a:ext cx="637284" cy="637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5875A6-941D-4F09-9E25-5F657A7D549A}">
      <dsp:nvSpPr>
        <dsp:cNvPr id="0" name=""/>
        <dsp:cNvSpPr/>
      </dsp:nvSpPr>
      <dsp:spPr>
        <a:xfrm>
          <a:off x="1338296" y="2897240"/>
          <a:ext cx="8066055" cy="115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9" tIns="122629" rIns="122629" bIns="122629" numCol="1" spcCol="1270" anchor="ctr" anchorCtr="0">
          <a:noAutofit/>
        </a:bodyPr>
        <a:lstStyle/>
        <a:p>
          <a:pPr marL="0" lvl="0" indent="0" algn="l" defTabSz="711200">
            <a:lnSpc>
              <a:spcPct val="90000"/>
            </a:lnSpc>
            <a:spcBef>
              <a:spcPct val="0"/>
            </a:spcBef>
            <a:spcAft>
              <a:spcPct val="35000"/>
            </a:spcAft>
            <a:buNone/>
          </a:pPr>
          <a:r>
            <a:rPr lang="en-US" sz="1600" kern="1200" dirty="0"/>
            <a:t>COMPLETE TEXT OF THE FEDERAL REGISTER NOTICE CAN BE FOUND AT </a:t>
          </a:r>
          <a:r>
            <a:rPr lang="en-US" sz="16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https://www.federalregister.gov/documents/2019/11/22/2019-24960/federal-acquisition-regulation-reporting-of-nonconforming-items-to-the-government-industry-data</a:t>
          </a:r>
          <a:endParaRPr lang="en-US" sz="1600" kern="1200" dirty="0">
            <a:solidFill>
              <a:schemeClr val="bg1"/>
            </a:solidFill>
          </a:endParaRPr>
        </a:p>
      </dsp:txBody>
      <dsp:txXfrm>
        <a:off x="1338296" y="2897240"/>
        <a:ext cx="8066055" cy="1158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5775-E388-48AA-8B79-5D6A6A054302}">
      <dsp:nvSpPr>
        <dsp:cNvPr id="0" name=""/>
        <dsp:cNvSpPr/>
      </dsp:nvSpPr>
      <dsp:spPr>
        <a:xfrm>
          <a:off x="0" y="232553"/>
          <a:ext cx="11277600" cy="10867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312420" rIns="87526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GIDEP is a cooperative activity between government and industry participants seeking to reduce or eliminate expenditures of resources by sharing technical information</a:t>
          </a:r>
        </a:p>
        <a:p>
          <a:pPr marL="114300" lvl="1" indent="-114300" algn="l" defTabSz="666750">
            <a:lnSpc>
              <a:spcPct val="90000"/>
            </a:lnSpc>
            <a:spcBef>
              <a:spcPct val="0"/>
            </a:spcBef>
            <a:spcAft>
              <a:spcPct val="15000"/>
            </a:spcAft>
            <a:buChar char="•"/>
          </a:pPr>
          <a:r>
            <a:rPr lang="en-US" sz="1500" kern="1200"/>
            <a:t>Focused on United States &amp; Canada</a:t>
          </a:r>
        </a:p>
      </dsp:txBody>
      <dsp:txXfrm>
        <a:off x="0" y="232553"/>
        <a:ext cx="11277600" cy="1086750"/>
      </dsp:txXfrm>
    </dsp:sp>
    <dsp:sp modelId="{7CA9B6CF-6931-47E3-83A5-6F67AA892549}">
      <dsp:nvSpPr>
        <dsp:cNvPr id="0" name=""/>
        <dsp:cNvSpPr/>
      </dsp:nvSpPr>
      <dsp:spPr>
        <a:xfrm>
          <a:off x="563880" y="11153"/>
          <a:ext cx="7894320" cy="442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666750">
            <a:lnSpc>
              <a:spcPct val="90000"/>
            </a:lnSpc>
            <a:spcBef>
              <a:spcPct val="0"/>
            </a:spcBef>
            <a:spcAft>
              <a:spcPct val="35000"/>
            </a:spcAft>
            <a:buNone/>
          </a:pPr>
          <a:r>
            <a:rPr lang="en-US" sz="1500" kern="1200" dirty="0"/>
            <a:t>GIDEP – Government-Industry Data Exchange Program</a:t>
          </a:r>
        </a:p>
      </dsp:txBody>
      <dsp:txXfrm>
        <a:off x="585496" y="32769"/>
        <a:ext cx="7851088" cy="399568"/>
      </dsp:txXfrm>
    </dsp:sp>
    <dsp:sp modelId="{C7765497-C7B4-42D1-9895-49F88696ED17}">
      <dsp:nvSpPr>
        <dsp:cNvPr id="0" name=""/>
        <dsp:cNvSpPr/>
      </dsp:nvSpPr>
      <dsp:spPr>
        <a:xfrm>
          <a:off x="0" y="1621703"/>
          <a:ext cx="11277600" cy="378000"/>
        </a:xfrm>
        <a:prstGeom prst="rect">
          <a:avLst/>
        </a:prstGeom>
        <a:solidFill>
          <a:schemeClr val="lt1">
            <a:alpha val="90000"/>
            <a:hueOff val="0"/>
            <a:satOff val="0"/>
            <a:lumOff val="0"/>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dsp:style>
    </dsp:sp>
    <dsp:sp modelId="{49695416-B7A5-427D-B4FF-ECDD66B6A15F}">
      <dsp:nvSpPr>
        <dsp:cNvPr id="0" name=""/>
        <dsp:cNvSpPr/>
      </dsp:nvSpPr>
      <dsp:spPr>
        <a:xfrm>
          <a:off x="563880" y="1400303"/>
          <a:ext cx="7894320" cy="442800"/>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666750">
            <a:lnSpc>
              <a:spcPct val="90000"/>
            </a:lnSpc>
            <a:spcBef>
              <a:spcPct val="0"/>
            </a:spcBef>
            <a:spcAft>
              <a:spcPct val="35000"/>
            </a:spcAft>
            <a:buNone/>
          </a:pPr>
          <a:r>
            <a:rPr lang="en-US" sz="1500" kern="1200" dirty="0"/>
            <a:t>FAR – Federal Acquisition Regulation</a:t>
          </a:r>
        </a:p>
      </dsp:txBody>
      <dsp:txXfrm>
        <a:off x="585496" y="1421919"/>
        <a:ext cx="7851088" cy="399568"/>
      </dsp:txXfrm>
    </dsp:sp>
    <dsp:sp modelId="{DE99941C-43AA-49CE-9BBA-3F1BAF43CF0A}">
      <dsp:nvSpPr>
        <dsp:cNvPr id="0" name=""/>
        <dsp:cNvSpPr/>
      </dsp:nvSpPr>
      <dsp:spPr>
        <a:xfrm>
          <a:off x="0" y="2302104"/>
          <a:ext cx="11277600" cy="1701000"/>
        </a:xfrm>
        <a:prstGeom prst="rect">
          <a:avLst/>
        </a:prstGeom>
        <a:solidFill>
          <a:schemeClr val="lt1">
            <a:alpha val="90000"/>
            <a:hueOff val="0"/>
            <a:satOff val="0"/>
            <a:lumOff val="0"/>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312420" rIns="87526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An unlawful or unauthorized reproduction, substitution, or alteration that has been knowingly mismarked, misidentified, or otherwise misrepresented to be an authentic, unmodified item from the original manufacturer, or a source with the express written authority of the original manufacturer or current design activity, including an authorized aftermarket manufacturer. Unlawful or unauthorized substitution includes used items represented as new, or the false identification of grade, serial number, lot number, date code, or performance characteristics.</a:t>
          </a:r>
        </a:p>
      </dsp:txBody>
      <dsp:txXfrm>
        <a:off x="0" y="2302104"/>
        <a:ext cx="11277600" cy="1701000"/>
      </dsp:txXfrm>
    </dsp:sp>
    <dsp:sp modelId="{F45E54A2-31D5-443A-9494-2B721C015C5F}">
      <dsp:nvSpPr>
        <dsp:cNvPr id="0" name=""/>
        <dsp:cNvSpPr/>
      </dsp:nvSpPr>
      <dsp:spPr>
        <a:xfrm>
          <a:off x="563880" y="2080703"/>
          <a:ext cx="7894320" cy="442800"/>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666750">
            <a:lnSpc>
              <a:spcPct val="90000"/>
            </a:lnSpc>
            <a:spcBef>
              <a:spcPct val="0"/>
            </a:spcBef>
            <a:spcAft>
              <a:spcPct val="35000"/>
            </a:spcAft>
            <a:buNone/>
          </a:pPr>
          <a:r>
            <a:rPr lang="en-US" sz="1500" kern="1200"/>
            <a:t>COUNTERFEIT ITEM:</a:t>
          </a:r>
        </a:p>
      </dsp:txBody>
      <dsp:txXfrm>
        <a:off x="585496" y="2102319"/>
        <a:ext cx="785108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33231-B86D-4CA6-907E-80A2494E6CF8}">
      <dsp:nvSpPr>
        <dsp:cNvPr id="0" name=""/>
        <dsp:cNvSpPr/>
      </dsp:nvSpPr>
      <dsp:spPr>
        <a:xfrm>
          <a:off x="0" y="689092"/>
          <a:ext cx="11229975" cy="12721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1356-98DA-458D-86B0-47F9B611FC8B}">
      <dsp:nvSpPr>
        <dsp:cNvPr id="0" name=""/>
        <dsp:cNvSpPr/>
      </dsp:nvSpPr>
      <dsp:spPr>
        <a:xfrm>
          <a:off x="384831" y="975331"/>
          <a:ext cx="699694" cy="6996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DB7C94-9C4F-41F4-AF27-ACBF6977D4D8}">
      <dsp:nvSpPr>
        <dsp:cNvPr id="0" name=""/>
        <dsp:cNvSpPr/>
      </dsp:nvSpPr>
      <dsp:spPr>
        <a:xfrm>
          <a:off x="1469357" y="689092"/>
          <a:ext cx="5053488" cy="127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38" tIns="134638" rIns="134638" bIns="134638" numCol="1" spcCol="1270" anchor="ctr" anchorCtr="0">
          <a:noAutofit/>
        </a:bodyPr>
        <a:lstStyle/>
        <a:p>
          <a:pPr marL="0" lvl="0" indent="0" algn="l" defTabSz="1111250">
            <a:lnSpc>
              <a:spcPct val="100000"/>
            </a:lnSpc>
            <a:spcBef>
              <a:spcPct val="0"/>
            </a:spcBef>
            <a:spcAft>
              <a:spcPct val="35000"/>
            </a:spcAft>
            <a:buNone/>
          </a:pPr>
          <a:r>
            <a:rPr lang="en-US" sz="2500" kern="1200"/>
            <a:t>CRITICAL ITEM:</a:t>
          </a:r>
        </a:p>
      </dsp:txBody>
      <dsp:txXfrm>
        <a:off x="1469357" y="689092"/>
        <a:ext cx="5053488" cy="1272171"/>
      </dsp:txXfrm>
    </dsp:sp>
    <dsp:sp modelId="{3DE8C4A0-0FA0-4CFB-9E53-AA1F39DF4FD9}">
      <dsp:nvSpPr>
        <dsp:cNvPr id="0" name=""/>
        <dsp:cNvSpPr/>
      </dsp:nvSpPr>
      <dsp:spPr>
        <a:xfrm>
          <a:off x="6522846" y="689092"/>
          <a:ext cx="4707128" cy="127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38" tIns="134638" rIns="134638" bIns="134638" numCol="1" spcCol="1270" anchor="ctr" anchorCtr="0">
          <a:noAutofit/>
        </a:bodyPr>
        <a:lstStyle/>
        <a:p>
          <a:pPr marL="0" lvl="0" indent="0" algn="l" defTabSz="577850">
            <a:lnSpc>
              <a:spcPct val="100000"/>
            </a:lnSpc>
            <a:spcBef>
              <a:spcPct val="0"/>
            </a:spcBef>
            <a:spcAft>
              <a:spcPct val="35000"/>
            </a:spcAft>
            <a:buNone/>
          </a:pPr>
          <a:r>
            <a:rPr lang="en-US" sz="1300" kern="1200"/>
            <a:t>An item, the failure of which is likely to result in hazardous or unsafe conditions for individuals using, maintaining, or depending upon the item; or is likely to prevent performance of a vital agency mission</a:t>
          </a:r>
        </a:p>
      </dsp:txBody>
      <dsp:txXfrm>
        <a:off x="6522846" y="689092"/>
        <a:ext cx="4707128" cy="1272171"/>
      </dsp:txXfrm>
    </dsp:sp>
    <dsp:sp modelId="{EAB7A4A9-BC94-4B1B-95A8-D48FAA8B6412}">
      <dsp:nvSpPr>
        <dsp:cNvPr id="0" name=""/>
        <dsp:cNvSpPr/>
      </dsp:nvSpPr>
      <dsp:spPr>
        <a:xfrm>
          <a:off x="0" y="2279306"/>
          <a:ext cx="11229975" cy="12721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48191-38A9-42E2-91E0-69DD685EED87}">
      <dsp:nvSpPr>
        <dsp:cNvPr id="0" name=""/>
        <dsp:cNvSpPr/>
      </dsp:nvSpPr>
      <dsp:spPr>
        <a:xfrm>
          <a:off x="384831" y="2565544"/>
          <a:ext cx="699694" cy="6996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2062D2-B01E-46CB-9EA9-31423B9ECD7F}">
      <dsp:nvSpPr>
        <dsp:cNvPr id="0" name=""/>
        <dsp:cNvSpPr/>
      </dsp:nvSpPr>
      <dsp:spPr>
        <a:xfrm>
          <a:off x="1469357" y="2279306"/>
          <a:ext cx="5053488" cy="127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38" tIns="134638" rIns="134638" bIns="134638" numCol="1" spcCol="1270" anchor="ctr" anchorCtr="0">
          <a:noAutofit/>
        </a:bodyPr>
        <a:lstStyle/>
        <a:p>
          <a:pPr marL="0" lvl="0" indent="0" algn="l" defTabSz="1111250">
            <a:lnSpc>
              <a:spcPct val="100000"/>
            </a:lnSpc>
            <a:spcBef>
              <a:spcPct val="0"/>
            </a:spcBef>
            <a:spcAft>
              <a:spcPct val="35000"/>
            </a:spcAft>
            <a:buNone/>
          </a:pPr>
          <a:r>
            <a:rPr lang="en-US" sz="2500" kern="1200"/>
            <a:t>SUSPECT COUNTERFEIT ITEM:</a:t>
          </a:r>
        </a:p>
      </dsp:txBody>
      <dsp:txXfrm>
        <a:off x="1469357" y="2279306"/>
        <a:ext cx="5053488" cy="1272171"/>
      </dsp:txXfrm>
    </dsp:sp>
    <dsp:sp modelId="{B561B9FF-A84C-4388-AA35-361CEFC96228}">
      <dsp:nvSpPr>
        <dsp:cNvPr id="0" name=""/>
        <dsp:cNvSpPr/>
      </dsp:nvSpPr>
      <dsp:spPr>
        <a:xfrm>
          <a:off x="6522846" y="2279306"/>
          <a:ext cx="4707128" cy="127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38" tIns="134638" rIns="134638" bIns="134638" numCol="1" spcCol="1270" anchor="ctr" anchorCtr="0">
          <a:noAutofit/>
        </a:bodyPr>
        <a:lstStyle/>
        <a:p>
          <a:pPr marL="0" lvl="0" indent="0" algn="l" defTabSz="577850">
            <a:lnSpc>
              <a:spcPct val="100000"/>
            </a:lnSpc>
            <a:spcBef>
              <a:spcPct val="0"/>
            </a:spcBef>
            <a:spcAft>
              <a:spcPct val="35000"/>
            </a:spcAft>
            <a:buNone/>
          </a:pPr>
          <a:r>
            <a:rPr lang="en-US" sz="1300" kern="1200"/>
            <a:t>An item for which credible evidence (including but not limited to, visual inspection or testing) provides reasonable doubt that the item is authentic.</a:t>
          </a:r>
        </a:p>
      </dsp:txBody>
      <dsp:txXfrm>
        <a:off x="6522846" y="2279306"/>
        <a:ext cx="4707128" cy="1272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10C71-8D18-47C9-8BC3-BAD6D19159A8}">
      <dsp:nvSpPr>
        <dsp:cNvPr id="0" name=""/>
        <dsp:cNvSpPr/>
      </dsp:nvSpPr>
      <dsp:spPr>
        <a:xfrm>
          <a:off x="1066576" y="31262"/>
          <a:ext cx="1135842" cy="1135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3B519B-5BBA-45AA-8F79-07F68731BBFF}">
      <dsp:nvSpPr>
        <dsp:cNvPr id="0" name=""/>
        <dsp:cNvSpPr/>
      </dsp:nvSpPr>
      <dsp:spPr>
        <a:xfrm>
          <a:off x="11865" y="1335977"/>
          <a:ext cx="3245265" cy="103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First proposed in Federal Register in June 2014 (FAR Case 2013-002)</a:t>
          </a:r>
        </a:p>
      </dsp:txBody>
      <dsp:txXfrm>
        <a:off x="11865" y="1335977"/>
        <a:ext cx="3245265" cy="1034428"/>
      </dsp:txXfrm>
    </dsp:sp>
    <dsp:sp modelId="{3724229E-591C-4ABD-9FB8-C20FF95B1EF8}">
      <dsp:nvSpPr>
        <dsp:cNvPr id="0" name=""/>
        <dsp:cNvSpPr/>
      </dsp:nvSpPr>
      <dsp:spPr>
        <a:xfrm>
          <a:off x="11865" y="2448951"/>
          <a:ext cx="3245265" cy="150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Intended to partially implement Section 818 of the National Defense Authorization Act (NDAA) for Fiscal Year (FY) 2012 (reporting of non-conforming electronic parts sold to Dept. of Defense)</a:t>
          </a:r>
        </a:p>
        <a:p>
          <a:pPr marL="0" lvl="0" indent="0" algn="ctr" defTabSz="488950">
            <a:lnSpc>
              <a:spcPct val="90000"/>
            </a:lnSpc>
            <a:spcBef>
              <a:spcPct val="0"/>
            </a:spcBef>
            <a:spcAft>
              <a:spcPct val="35000"/>
            </a:spcAft>
            <a:buNone/>
          </a:pPr>
          <a:r>
            <a:rPr lang="en-US" sz="1100" kern="1200"/>
            <a:t>FAR Council expanded the scope beyond DoD and beyond electronic parts</a:t>
          </a:r>
        </a:p>
        <a:p>
          <a:pPr marL="0" lvl="0" indent="0" algn="ctr" defTabSz="488950">
            <a:lnSpc>
              <a:spcPct val="90000"/>
            </a:lnSpc>
            <a:spcBef>
              <a:spcPct val="0"/>
            </a:spcBef>
            <a:spcAft>
              <a:spcPct val="35000"/>
            </a:spcAft>
            <a:buNone/>
          </a:pPr>
          <a:r>
            <a:rPr lang="en-US" sz="1100" kern="1200"/>
            <a:t>Called for contractors to report to GIDEP directly instead of through agencies</a:t>
          </a:r>
        </a:p>
      </dsp:txBody>
      <dsp:txXfrm>
        <a:off x="11865" y="2448951"/>
        <a:ext cx="3245265" cy="1509569"/>
      </dsp:txXfrm>
    </dsp:sp>
    <dsp:sp modelId="{EAB0D5A1-2FD3-447F-823A-0007DEBEC1B2}">
      <dsp:nvSpPr>
        <dsp:cNvPr id="0" name=""/>
        <dsp:cNvSpPr/>
      </dsp:nvSpPr>
      <dsp:spPr>
        <a:xfrm>
          <a:off x="4879763" y="31262"/>
          <a:ext cx="1135842" cy="1135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4E2790-E64A-4447-A215-B2379EBAC4AE}">
      <dsp:nvSpPr>
        <dsp:cNvPr id="0" name=""/>
        <dsp:cNvSpPr/>
      </dsp:nvSpPr>
      <dsp:spPr>
        <a:xfrm>
          <a:off x="3825052" y="1335977"/>
          <a:ext cx="3245265" cy="103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Years of deliberations, hearings, comments</a:t>
          </a:r>
        </a:p>
      </dsp:txBody>
      <dsp:txXfrm>
        <a:off x="3825052" y="1335977"/>
        <a:ext cx="3245265" cy="1034428"/>
      </dsp:txXfrm>
    </dsp:sp>
    <dsp:sp modelId="{B373250D-7A43-4323-BEC5-1AF2680A38E5}">
      <dsp:nvSpPr>
        <dsp:cNvPr id="0" name=""/>
        <dsp:cNvSpPr/>
      </dsp:nvSpPr>
      <dsp:spPr>
        <a:xfrm>
          <a:off x="3825052" y="2448951"/>
          <a:ext cx="3245265" cy="1509569"/>
        </a:xfrm>
        <a:prstGeom prst="rect">
          <a:avLst/>
        </a:prstGeom>
        <a:noFill/>
        <a:ln>
          <a:noFill/>
        </a:ln>
        <a:effectLst/>
      </dsp:spPr>
      <dsp:style>
        <a:lnRef idx="0">
          <a:scrgbClr r="0" g="0" b="0"/>
        </a:lnRef>
        <a:fillRef idx="0">
          <a:scrgbClr r="0" g="0" b="0"/>
        </a:fillRef>
        <a:effectRef idx="0">
          <a:scrgbClr r="0" g="0" b="0"/>
        </a:effectRef>
        <a:fontRef idx="minor"/>
      </dsp:style>
    </dsp:sp>
    <dsp:sp modelId="{EDF69363-9F14-4A63-9480-17BD895610EA}">
      <dsp:nvSpPr>
        <dsp:cNvPr id="0" name=""/>
        <dsp:cNvSpPr/>
      </dsp:nvSpPr>
      <dsp:spPr>
        <a:xfrm>
          <a:off x="8692950" y="31262"/>
          <a:ext cx="1135842" cy="1135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6CE94A-1367-4F8E-A249-4D0334BAF677}">
      <dsp:nvSpPr>
        <dsp:cNvPr id="0" name=""/>
        <dsp:cNvSpPr/>
      </dsp:nvSpPr>
      <dsp:spPr>
        <a:xfrm>
          <a:off x="7638239" y="1335977"/>
          <a:ext cx="3245265" cy="1034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Final rule adopted November 2019</a:t>
          </a:r>
        </a:p>
        <a:p>
          <a:pPr marL="0" lvl="0" indent="0" algn="ctr" defTabSz="622300">
            <a:lnSpc>
              <a:spcPct val="100000"/>
            </a:lnSpc>
            <a:spcBef>
              <a:spcPct val="0"/>
            </a:spcBef>
            <a:spcAft>
              <a:spcPct val="35000"/>
            </a:spcAft>
            <a:buNone/>
            <a:defRPr b="1"/>
          </a:pPr>
          <a:r>
            <a:rPr lang="en-US" sz="1400" kern="1200" dirty="0"/>
            <a:t>Rule becomes effective on December 23, 2019</a:t>
          </a:r>
        </a:p>
        <a:p>
          <a:pPr marL="0" lvl="0" indent="0" algn="ctr" defTabSz="622300">
            <a:lnSpc>
              <a:spcPct val="100000"/>
            </a:lnSpc>
            <a:spcBef>
              <a:spcPct val="0"/>
            </a:spcBef>
            <a:spcAft>
              <a:spcPct val="35000"/>
            </a:spcAft>
            <a:buNone/>
            <a:defRPr b="1"/>
          </a:pPr>
          <a:endParaRPr lang="en-US" sz="1400" kern="1200" dirty="0"/>
        </a:p>
      </dsp:txBody>
      <dsp:txXfrm>
        <a:off x="7638239" y="1335977"/>
        <a:ext cx="3245265" cy="1034428"/>
      </dsp:txXfrm>
    </dsp:sp>
    <dsp:sp modelId="{FE58D73D-7E62-491E-97EA-1042B3D72B81}">
      <dsp:nvSpPr>
        <dsp:cNvPr id="0" name=""/>
        <dsp:cNvSpPr/>
      </dsp:nvSpPr>
      <dsp:spPr>
        <a:xfrm>
          <a:off x="7638239" y="2448951"/>
          <a:ext cx="3245265" cy="150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More limited in scope than initial proposal</a:t>
          </a:r>
        </a:p>
        <a:p>
          <a:pPr marL="0" lvl="0" indent="0" algn="ctr" defTabSz="488950">
            <a:lnSpc>
              <a:spcPct val="90000"/>
            </a:lnSpc>
            <a:spcBef>
              <a:spcPct val="0"/>
            </a:spcBef>
            <a:spcAft>
              <a:spcPct val="35000"/>
            </a:spcAft>
            <a:buNone/>
          </a:pPr>
          <a:r>
            <a:rPr lang="en-US" sz="1100" kern="1200"/>
            <a:t>Some uncertainties remain</a:t>
          </a:r>
        </a:p>
      </dsp:txBody>
      <dsp:txXfrm>
        <a:off x="7638239" y="2448951"/>
        <a:ext cx="3245265" cy="1509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3550B-E368-4DC0-90BE-A574AF12C068}">
      <dsp:nvSpPr>
        <dsp:cNvPr id="0" name=""/>
        <dsp:cNvSpPr/>
      </dsp:nvSpPr>
      <dsp:spPr>
        <a:xfrm>
          <a:off x="0" y="49387"/>
          <a:ext cx="9404352" cy="128465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Contractors and Subcontractors required to report to GIDEP certain counterfeit or suspect counterfeit parts and certain major or critical nonconformances (focused on complex items with critical applications where the failure of the item could injure personnel or jeopardize a vital agency mission)</a:t>
          </a:r>
        </a:p>
      </dsp:txBody>
      <dsp:txXfrm>
        <a:off x="62712" y="112099"/>
        <a:ext cx="9278928" cy="1159235"/>
      </dsp:txXfrm>
    </dsp:sp>
    <dsp:sp modelId="{048EFC9F-41B7-4D4A-A7EB-5BDC4B66C6DE}">
      <dsp:nvSpPr>
        <dsp:cNvPr id="0" name=""/>
        <dsp:cNvSpPr/>
      </dsp:nvSpPr>
      <dsp:spPr>
        <a:xfrm>
          <a:off x="0" y="1385887"/>
          <a:ext cx="9404352" cy="1284659"/>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the past, contractor participation has been largely voluntary</a:t>
          </a:r>
        </a:p>
      </dsp:txBody>
      <dsp:txXfrm>
        <a:off x="62712" y="1448599"/>
        <a:ext cx="9278928" cy="1159235"/>
      </dsp:txXfrm>
    </dsp:sp>
    <dsp:sp modelId="{60422B06-70FF-411A-976E-3C7D05787141}">
      <dsp:nvSpPr>
        <dsp:cNvPr id="0" name=""/>
        <dsp:cNvSpPr/>
      </dsp:nvSpPr>
      <dsp:spPr>
        <a:xfrm>
          <a:off x="0" y="2722387"/>
          <a:ext cx="9404352" cy="1284659"/>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Why? “Timely GIDEP reporting and screening allows all contractors to promptly investigate and remove suspect parts from the supply chain and to ensure that suspect parts are not installed in equipment which would result in experiencing high failure rates”</a:t>
          </a:r>
        </a:p>
      </dsp:txBody>
      <dsp:txXfrm>
        <a:off x="62712" y="2785099"/>
        <a:ext cx="9278928" cy="1159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5EDAB-66D5-4854-B557-85365EEE06A2}">
      <dsp:nvSpPr>
        <dsp:cNvPr id="0" name=""/>
        <dsp:cNvSpPr/>
      </dsp:nvSpPr>
      <dsp:spPr>
        <a:xfrm>
          <a:off x="0" y="77065"/>
          <a:ext cx="10042527" cy="9343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D75F6-E183-4C20-9D2C-BEF298964537}">
      <dsp:nvSpPr>
        <dsp:cNvPr id="0" name=""/>
        <dsp:cNvSpPr/>
      </dsp:nvSpPr>
      <dsp:spPr>
        <a:xfrm>
          <a:off x="282630" y="212064"/>
          <a:ext cx="513874" cy="513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BCEEEB-A2DB-4178-995E-42E4F8AB1544}">
      <dsp:nvSpPr>
        <dsp:cNvPr id="0" name=""/>
        <dsp:cNvSpPr/>
      </dsp:nvSpPr>
      <dsp:spPr>
        <a:xfrm>
          <a:off x="1079135" y="1843"/>
          <a:ext cx="8963391" cy="93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82" tIns="98882" rIns="98882" bIns="98882" numCol="1" spcCol="1270" anchor="ctr" anchorCtr="0">
          <a:noAutofit/>
        </a:bodyPr>
        <a:lstStyle/>
        <a:p>
          <a:pPr marL="0" lvl="0" indent="0" algn="l" defTabSz="755650">
            <a:lnSpc>
              <a:spcPct val="90000"/>
            </a:lnSpc>
            <a:spcBef>
              <a:spcPct val="0"/>
            </a:spcBef>
            <a:spcAft>
              <a:spcPct val="35000"/>
            </a:spcAft>
            <a:buNone/>
          </a:pPr>
          <a:r>
            <a:rPr lang="en-US" sz="1700" kern="1200"/>
            <a:t>Vague definition of “critical item” – what is really covered?</a:t>
          </a:r>
        </a:p>
      </dsp:txBody>
      <dsp:txXfrm>
        <a:off x="1079135" y="1843"/>
        <a:ext cx="8963391" cy="934316"/>
      </dsp:txXfrm>
    </dsp:sp>
    <dsp:sp modelId="{ECB264AB-A617-4F6F-96C5-3C7BAC37E072}">
      <dsp:nvSpPr>
        <dsp:cNvPr id="0" name=""/>
        <dsp:cNvSpPr/>
      </dsp:nvSpPr>
      <dsp:spPr>
        <a:xfrm>
          <a:off x="0" y="1169739"/>
          <a:ext cx="10042527" cy="9343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D2A1C-088A-4458-BC0E-2FA93823F5E2}">
      <dsp:nvSpPr>
        <dsp:cNvPr id="0" name=""/>
        <dsp:cNvSpPr/>
      </dsp:nvSpPr>
      <dsp:spPr>
        <a:xfrm>
          <a:off x="282630" y="1379960"/>
          <a:ext cx="513874" cy="5138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9B67A7-193B-4111-B340-CB41FFB303A2}">
      <dsp:nvSpPr>
        <dsp:cNvPr id="0" name=""/>
        <dsp:cNvSpPr/>
      </dsp:nvSpPr>
      <dsp:spPr>
        <a:xfrm>
          <a:off x="1079135" y="1169739"/>
          <a:ext cx="4519137" cy="93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82" tIns="98882" rIns="98882" bIns="98882" numCol="1" spcCol="1270" anchor="ctr" anchorCtr="0">
          <a:noAutofit/>
        </a:bodyPr>
        <a:lstStyle/>
        <a:p>
          <a:pPr marL="0" lvl="0" indent="0" algn="l" defTabSz="755650">
            <a:lnSpc>
              <a:spcPct val="90000"/>
            </a:lnSpc>
            <a:spcBef>
              <a:spcPct val="0"/>
            </a:spcBef>
            <a:spcAft>
              <a:spcPct val="35000"/>
            </a:spcAft>
            <a:buNone/>
          </a:pPr>
          <a:r>
            <a:rPr lang="en-US" sz="1700" kern="1200"/>
            <a:t>Some definitions are not consistent with other standards</a:t>
          </a:r>
        </a:p>
      </dsp:txBody>
      <dsp:txXfrm>
        <a:off x="1079135" y="1169739"/>
        <a:ext cx="4519137" cy="934316"/>
      </dsp:txXfrm>
    </dsp:sp>
    <dsp:sp modelId="{51A8342D-EE9B-4DEE-BCAD-6D89863972DA}">
      <dsp:nvSpPr>
        <dsp:cNvPr id="0" name=""/>
        <dsp:cNvSpPr/>
      </dsp:nvSpPr>
      <dsp:spPr>
        <a:xfrm>
          <a:off x="5598272" y="1169739"/>
          <a:ext cx="4444254" cy="93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82" tIns="98882" rIns="98882" bIns="98882" numCol="1" spcCol="1270" anchor="ctr" anchorCtr="0">
          <a:noAutofit/>
        </a:bodyPr>
        <a:lstStyle/>
        <a:p>
          <a:pPr marL="0" lvl="0" indent="0" algn="l" defTabSz="577850">
            <a:lnSpc>
              <a:spcPct val="90000"/>
            </a:lnSpc>
            <a:spcBef>
              <a:spcPct val="0"/>
            </a:spcBef>
            <a:spcAft>
              <a:spcPct val="35000"/>
            </a:spcAft>
            <a:buNone/>
          </a:pPr>
          <a:r>
            <a:rPr lang="en-US" sz="1300" kern="1200"/>
            <a:t>e.g., “counterfeit item” as defined in AS5553 and AS6081</a:t>
          </a:r>
        </a:p>
      </dsp:txBody>
      <dsp:txXfrm>
        <a:off x="5598272" y="1169739"/>
        <a:ext cx="4444254" cy="934316"/>
      </dsp:txXfrm>
    </dsp:sp>
    <dsp:sp modelId="{61C8F014-CCD8-4AAF-8FCC-240B57C5A8A1}">
      <dsp:nvSpPr>
        <dsp:cNvPr id="0" name=""/>
        <dsp:cNvSpPr/>
      </dsp:nvSpPr>
      <dsp:spPr>
        <a:xfrm>
          <a:off x="0" y="2337634"/>
          <a:ext cx="10042527" cy="9343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0DD92-B84C-436E-8E47-4586F799F643}">
      <dsp:nvSpPr>
        <dsp:cNvPr id="0" name=""/>
        <dsp:cNvSpPr/>
      </dsp:nvSpPr>
      <dsp:spPr>
        <a:xfrm>
          <a:off x="282630" y="2547855"/>
          <a:ext cx="513874" cy="5138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498B2A-D1EB-4C75-A5C1-61D6BA327C88}">
      <dsp:nvSpPr>
        <dsp:cNvPr id="0" name=""/>
        <dsp:cNvSpPr/>
      </dsp:nvSpPr>
      <dsp:spPr>
        <a:xfrm>
          <a:off x="1079135" y="2337634"/>
          <a:ext cx="4519137" cy="93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82" tIns="98882" rIns="98882" bIns="98882" numCol="1" spcCol="1270" anchor="ctr" anchorCtr="0">
          <a:noAutofit/>
        </a:bodyPr>
        <a:lstStyle/>
        <a:p>
          <a:pPr marL="0" lvl="0" indent="0" algn="l" defTabSz="755650">
            <a:lnSpc>
              <a:spcPct val="90000"/>
            </a:lnSpc>
            <a:spcBef>
              <a:spcPct val="0"/>
            </a:spcBef>
            <a:spcAft>
              <a:spcPct val="35000"/>
            </a:spcAft>
            <a:buNone/>
          </a:pPr>
          <a:r>
            <a:rPr lang="en-US" sz="1700" kern="1200"/>
            <a:t>Implications of GIDEP reports for the contractors and/or subcontractors involved:</a:t>
          </a:r>
        </a:p>
      </dsp:txBody>
      <dsp:txXfrm>
        <a:off x="1079135" y="2337634"/>
        <a:ext cx="4519137" cy="934316"/>
      </dsp:txXfrm>
    </dsp:sp>
    <dsp:sp modelId="{C7D042D4-0527-429A-8348-5E7332D6DC18}">
      <dsp:nvSpPr>
        <dsp:cNvPr id="0" name=""/>
        <dsp:cNvSpPr/>
      </dsp:nvSpPr>
      <dsp:spPr>
        <a:xfrm>
          <a:off x="5598272" y="2337634"/>
          <a:ext cx="4444254" cy="93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82" tIns="98882" rIns="98882" bIns="98882" numCol="1" spcCol="1270" anchor="ctr" anchorCtr="0">
          <a:noAutofit/>
        </a:bodyPr>
        <a:lstStyle/>
        <a:p>
          <a:pPr marL="0" lvl="0" indent="0" algn="l" defTabSz="577850">
            <a:lnSpc>
              <a:spcPct val="90000"/>
            </a:lnSpc>
            <a:spcBef>
              <a:spcPct val="0"/>
            </a:spcBef>
            <a:spcAft>
              <a:spcPct val="35000"/>
            </a:spcAft>
            <a:buNone/>
          </a:pPr>
          <a:r>
            <a:rPr lang="en-US" sz="1300" kern="1200"/>
            <a:t>Liability for false or challenged accusation?</a:t>
          </a:r>
        </a:p>
        <a:p>
          <a:pPr marL="0" lvl="0" indent="0" algn="l" defTabSz="577850">
            <a:lnSpc>
              <a:spcPct val="90000"/>
            </a:lnSpc>
            <a:spcBef>
              <a:spcPct val="0"/>
            </a:spcBef>
            <a:spcAft>
              <a:spcPct val="35000"/>
            </a:spcAft>
            <a:buNone/>
          </a:pPr>
          <a:r>
            <a:rPr lang="en-US" sz="1300" kern="1200"/>
            <a:t>Reputation?</a:t>
          </a:r>
        </a:p>
        <a:p>
          <a:pPr marL="0" lvl="0" indent="0" algn="l" defTabSz="577850">
            <a:lnSpc>
              <a:spcPct val="90000"/>
            </a:lnSpc>
            <a:spcBef>
              <a:spcPct val="0"/>
            </a:spcBef>
            <a:spcAft>
              <a:spcPct val="35000"/>
            </a:spcAft>
            <a:buNone/>
          </a:pPr>
          <a:r>
            <a:rPr lang="en-US" sz="1300" kern="1200"/>
            <a:t>Debarment?</a:t>
          </a:r>
        </a:p>
      </dsp:txBody>
      <dsp:txXfrm>
        <a:off x="5598272" y="2337634"/>
        <a:ext cx="4444254" cy="934316"/>
      </dsp:txXfrm>
    </dsp:sp>
    <dsp:sp modelId="{5214D855-8ACC-4BBD-9108-989E8A33E3F3}">
      <dsp:nvSpPr>
        <dsp:cNvPr id="0" name=""/>
        <dsp:cNvSpPr/>
      </dsp:nvSpPr>
      <dsp:spPr>
        <a:xfrm>
          <a:off x="0" y="3505530"/>
          <a:ext cx="10042527" cy="9343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9A951-8E6F-4A26-A5BF-5FE8AA85AF38}">
      <dsp:nvSpPr>
        <dsp:cNvPr id="0" name=""/>
        <dsp:cNvSpPr/>
      </dsp:nvSpPr>
      <dsp:spPr>
        <a:xfrm>
          <a:off x="282630" y="3715751"/>
          <a:ext cx="513874" cy="5138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4EA78F-837F-4AE8-89E4-CAB86623F8D4}">
      <dsp:nvSpPr>
        <dsp:cNvPr id="0" name=""/>
        <dsp:cNvSpPr/>
      </dsp:nvSpPr>
      <dsp:spPr>
        <a:xfrm>
          <a:off x="1079135" y="3505530"/>
          <a:ext cx="8963391" cy="93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82" tIns="98882" rIns="98882" bIns="98882" numCol="1" spcCol="1270" anchor="ctr" anchorCtr="0">
          <a:noAutofit/>
        </a:bodyPr>
        <a:lstStyle/>
        <a:p>
          <a:pPr marL="0" lvl="0" indent="0" algn="l" defTabSz="755650">
            <a:lnSpc>
              <a:spcPct val="90000"/>
            </a:lnSpc>
            <a:spcBef>
              <a:spcPct val="0"/>
            </a:spcBef>
            <a:spcAft>
              <a:spcPct val="35000"/>
            </a:spcAft>
            <a:buNone/>
          </a:pPr>
          <a:r>
            <a:rPr lang="en-US" sz="1700" kern="1200"/>
            <a:t>If the ASCDI member as contractor or subcontractor is not currently reporting to GIDEP, how does the member “gear-up” to do so?</a:t>
          </a:r>
        </a:p>
      </dsp:txBody>
      <dsp:txXfrm>
        <a:off x="1079135" y="3505530"/>
        <a:ext cx="8963391" cy="9343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5DD71D7-55AC-46BD-81B3-09AB2F9EFBD8}" type="datetimeFigureOut">
              <a:rPr lang="en-US" smtClean="0"/>
              <a:t>12/9/2019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F89424F-BB59-4F4E-9822-4CA3E770FFD2}" type="datetimeFigureOut">
              <a:rPr lang="en-US" smtClean="0"/>
              <a:t>12/9/2019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5"/>
            <a:ext cx="5618480" cy="3141821"/>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203277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919AEB-FDC9-4F66-A17D-F59F48A14D27}" type="datetime1">
              <a:rPr lang="en-US" smtClean="0"/>
              <a:t>12/9/2019</a:t>
            </a:fld>
            <a:endParaRPr lang="en-US"/>
          </a:p>
        </p:txBody>
      </p:sp>
      <p:sp>
        <p:nvSpPr>
          <p:cNvPr id="5" name="Footer Placeholder 4"/>
          <p:cNvSpPr>
            <a:spLocks noGrp="1"/>
          </p:cNvSpPr>
          <p:nvPr>
            <p:ph type="ftr" sz="quarter" idx="11"/>
          </p:nvPr>
        </p:nvSpPr>
        <p:spPr/>
        <p:txBody>
          <a:bodyPr/>
          <a:lstStyle/>
          <a:p>
            <a:endParaRPr lang="en-US" dirty="0"/>
          </a:p>
        </p:txBody>
      </p:sp>
      <p:sp>
        <p:nvSpPr>
          <p:cNvPr id="7" name="Rectangle 6">
            <a:extLst>
              <a:ext uri="{FF2B5EF4-FFF2-40B4-BE49-F238E27FC236}">
                <a16:creationId xmlns:a16="http://schemas.microsoft.com/office/drawing/2014/main" id="{D0214DB4-599B-4AF9-A648-B0DC567E4F58}"/>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1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D657C-5704-4CFB-9DE1-E90469915B43}" type="datetime1">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3994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F35DAE-263F-4E73-AF9D-4223980A4785}"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2737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429B7B2-EE7B-45D9-8D85-50FBB8F5B26A}"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2194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075A0-48A1-4F23-8250-0E65A638C70F}"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275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153E4C-FE4C-4C88-B2AC-0A59F44B2DCA}" type="datetime1">
              <a:rPr lang="en-US" smtClean="0"/>
              <a:t>12/9/2019</a:t>
            </a:fld>
            <a:endParaRPr lang="en-US" dirty="0"/>
          </a:p>
        </p:txBody>
      </p:sp>
      <p:sp>
        <p:nvSpPr>
          <p:cNvPr id="4"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490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8DDBB4-5DAD-4EF9-9FF7-D99E115950E5}" type="datetime1">
              <a:rPr lang="en-US" smtClean="0"/>
              <a:t>12/9/2019</a:t>
            </a:fld>
            <a:endParaRPr lang="en-US" dirty="0"/>
          </a:p>
        </p:txBody>
      </p:sp>
      <p:sp>
        <p:nvSpPr>
          <p:cNvPr id="4"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44612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668FC-4888-4B3A-82F9-78D532AFC9A8}"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9511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611A6F-846A-4C49-AAB2-AC8D5E40CB2C}"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7582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E9812B7-70FD-44E8-888F-F48C39F08372}" type="datetime1">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81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EC3A9-718E-47C5-A6AA-25D49A048DFF}" type="datetime1">
              <a:rPr lang="en-US" smtClean="0"/>
              <a:t>12/9/2019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08E197AE-5411-4AC9-B9A1-E0D01ADD9FF1}" type="slidenum">
              <a:rPr lang="en-US" smtClean="0"/>
              <a:t>‹#›</a:t>
            </a:fld>
            <a:endParaRPr lang="en-US"/>
          </a:p>
        </p:txBody>
      </p:sp>
      <p:sp>
        <p:nvSpPr>
          <p:cNvPr id="7" name="Rectangle 6">
            <a:extLst>
              <a:ext uri="{FF2B5EF4-FFF2-40B4-BE49-F238E27FC236}">
                <a16:creationId xmlns:a16="http://schemas.microsoft.com/office/drawing/2014/main" id="{81CF5033-2ACB-4119-90FB-37B955C5D58A}"/>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82875CE-1DE8-4C2E-8D5B-60DE01C92C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9207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3E9318-088B-4A77-9832-7BDC35E47757}" type="datetime1">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592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1A8CB-CCD3-4F61-B0BF-964B9AB7B400}" type="datetime1">
              <a:rPr lang="en-US" smtClean="0"/>
              <a:t>12/9/2019</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003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F6290-EAA3-4A06-A6F6-092C4CB546A0}" type="datetime1">
              <a:rPr lang="en-US" smtClean="0"/>
              <a:t>12/9/2019</a:t>
            </a:fld>
            <a:endParaRPr lang="en-US" dirty="0"/>
          </a:p>
        </p:txBody>
      </p:sp>
      <p:sp>
        <p:nvSpPr>
          <p:cNvPr id="5"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8882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156452-B0B7-4098-807C-743B720BEA0D}" type="datetime1">
              <a:rPr lang="en-US" smtClean="0"/>
              <a:t>12/9/2019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F7ECF3FB-F282-4C18-8875-C460B47AC426}"/>
              </a:ext>
            </a:extLst>
          </p:cNvPr>
          <p:cNvSpPr/>
          <p:nvPr userDrawn="1"/>
        </p:nvSpPr>
        <p:spPr>
          <a:xfrm>
            <a:off x="5017929" y="6356350"/>
            <a:ext cx="1657377" cy="369332"/>
          </a:xfrm>
          <a:prstGeom prst="rect">
            <a:avLst/>
          </a:prstGeom>
        </p:spPr>
        <p:txBody>
          <a:bodyPr wrap="none">
            <a:spAutoFit/>
          </a:bodyPr>
          <a:lstStyle/>
          <a:p>
            <a:r>
              <a:rPr lang="en-US" dirty="0"/>
              <a:t>www.ascdi.com</a:t>
            </a:r>
          </a:p>
        </p:txBody>
      </p:sp>
    </p:spTree>
    <p:extLst>
      <p:ext uri="{BB962C8B-B14F-4D97-AF65-F5344CB8AC3E}">
        <p14:creationId xmlns:p14="http://schemas.microsoft.com/office/powerpoint/2010/main" val="118116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DBD3AD1-16A2-426B-8720-C751B2CD9046}" type="datetime1">
              <a:rPr lang="en-US" smtClean="0"/>
              <a:t>12/9/2019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E31375A4-56A4-47D6-9801-1991572033F7}" type="slidenum">
              <a:rPr lang="en-US" smtClean="0"/>
              <a:t>‹#›</a:t>
            </a:fld>
            <a:endParaRPr lang="en-US"/>
          </a:p>
        </p:txBody>
      </p:sp>
      <p:pic>
        <p:nvPicPr>
          <p:cNvPr id="8" name="Picture 7">
            <a:extLst>
              <a:ext uri="{FF2B5EF4-FFF2-40B4-BE49-F238E27FC236}">
                <a16:creationId xmlns:a16="http://schemas.microsoft.com/office/drawing/2014/main" id="{FB59B531-2B6F-4DC9-A882-B6BBA20F66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9" name="Rectangle 8">
            <a:extLst>
              <a:ext uri="{FF2B5EF4-FFF2-40B4-BE49-F238E27FC236}">
                <a16:creationId xmlns:a16="http://schemas.microsoft.com/office/drawing/2014/main" id="{43B15FE0-17A6-4AD0-8A43-B671593B16F1}"/>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59606EB-E371-4BBF-B49A-A3376583AFAF}"/>
              </a:ext>
            </a:extLst>
          </p:cNvPr>
          <p:cNvPicPr>
            <a:picLocks noChangeAspect="1"/>
          </p:cNvPicPr>
          <p:nvPr userDrawn="1"/>
        </p:nvPicPr>
        <p:blipFill>
          <a:blip r:embed="rId3"/>
          <a:stretch>
            <a:fillRect/>
          </a:stretch>
        </p:blipFill>
        <p:spPr>
          <a:xfrm>
            <a:off x="10896788" y="199636"/>
            <a:ext cx="929241" cy="996435"/>
          </a:xfrm>
          <a:prstGeom prst="rect">
            <a:avLst/>
          </a:prstGeom>
        </p:spPr>
      </p:pic>
    </p:spTree>
    <p:extLst>
      <p:ext uri="{BB962C8B-B14F-4D97-AF65-F5344CB8AC3E}">
        <p14:creationId xmlns:p14="http://schemas.microsoft.com/office/powerpoint/2010/main" val="84375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0D53E9-DCD5-4E5B-BA8D-4961B4256293}" type="datetime1">
              <a:rPr lang="en-US" smtClean="0"/>
              <a:t>12/9/2019</a:t>
            </a:fld>
            <a:endParaRPr lang="en-US"/>
          </a:p>
        </p:txBody>
      </p:sp>
      <p:sp>
        <p:nvSpPr>
          <p:cNvPr id="6" name="Footer Placeholder 5"/>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31E2B824-4445-4B5A-80C0-D8D0ACDE7CEB}"/>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0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365971" y="0"/>
            <a:ext cx="757641" cy="114140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DE599D-1690-4CCD-B955-8A9714ACE2CE}" type="datetime1">
              <a:rPr lang="en-US" smtClean="0"/>
              <a:t>12/9/2019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13" name="Rectangle 12">
            <a:extLst>
              <a:ext uri="{FF2B5EF4-FFF2-40B4-BE49-F238E27FC236}">
                <a16:creationId xmlns:a16="http://schemas.microsoft.com/office/drawing/2014/main" id="{B55452FD-A0D7-4860-B076-26FB1EEAE877}"/>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74BB17-B2E7-4037-8230-42EAB6A24604}"/>
              </a:ext>
            </a:extLst>
          </p:cNvPr>
          <p:cNvSpPr/>
          <p:nvPr userDrawn="1"/>
        </p:nvSpPr>
        <p:spPr>
          <a:xfrm>
            <a:off x="5017929" y="6356350"/>
            <a:ext cx="1657377" cy="369332"/>
          </a:xfrm>
          <a:prstGeom prst="rect">
            <a:avLst/>
          </a:prstGeom>
        </p:spPr>
        <p:txBody>
          <a:bodyPr wrap="none">
            <a:spAutoFit/>
          </a:bodyPr>
          <a:lstStyle/>
          <a:p>
            <a:r>
              <a:rPr lang="en-US" dirty="0"/>
              <a:t>www.ascdi.com</a:t>
            </a:r>
          </a:p>
        </p:txBody>
      </p:sp>
    </p:spTree>
    <p:extLst>
      <p:ext uri="{BB962C8B-B14F-4D97-AF65-F5344CB8AC3E}">
        <p14:creationId xmlns:p14="http://schemas.microsoft.com/office/powerpoint/2010/main" val="383969356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idep.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svg"/></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91925" y="1325880"/>
            <a:ext cx="3352375" cy="3066507"/>
          </a:xfrm>
          <a:prstGeom prst="rect">
            <a:avLst/>
          </a:prstGeom>
        </p:spPr>
        <p:txBody>
          <a:bodyPr>
            <a:normAutofit/>
          </a:bodyPr>
          <a:lstStyle/>
          <a:p>
            <a:r>
              <a:rPr lang="en-US" sz="4200" b="1">
                <a:solidFill>
                  <a:srgbClr val="EBEBEB"/>
                </a:solidFill>
              </a:rPr>
              <a:t>ASCDINATD WEBINAR</a:t>
            </a:r>
          </a:p>
        </p:txBody>
      </p:sp>
      <p:sp>
        <p:nvSpPr>
          <p:cNvPr id="3" name="Content Placeholder 2"/>
          <p:cNvSpPr>
            <a:spLocks noGrp="1"/>
          </p:cNvSpPr>
          <p:nvPr>
            <p:ph type="subTitle" idx="1"/>
          </p:nvPr>
        </p:nvSpPr>
        <p:spPr>
          <a:xfrm>
            <a:off x="8191925" y="4588329"/>
            <a:ext cx="3352375" cy="1621508"/>
          </a:xfrm>
          <a:prstGeom prst="rect">
            <a:avLst/>
          </a:prstGeom>
        </p:spPr>
        <p:txBody>
          <a:bodyPr>
            <a:normAutofit/>
          </a:bodyPr>
          <a:lstStyle/>
          <a:p>
            <a:pPr marL="0" indent="0">
              <a:lnSpc>
                <a:spcPct val="90000"/>
              </a:lnSpc>
              <a:buNone/>
            </a:pPr>
            <a:r>
              <a:rPr lang="en-US" sz="1300">
                <a:solidFill>
                  <a:schemeClr val="tx2">
                    <a:lumMod val="40000"/>
                    <a:lumOff val="60000"/>
                  </a:schemeClr>
                </a:solidFill>
              </a:rPr>
              <a:t>FINAL FEDERAL ACQUISITION REGULATION RULE REGARDING THE REPORTING OF NONCONFORMING ITEMS TO THE GOVERNMENT-INDUSTRY DATA EXCHANGE PROGRAM (GIDEP)</a:t>
            </a:r>
          </a:p>
          <a:p>
            <a:pPr marL="0" indent="0">
              <a:lnSpc>
                <a:spcPct val="90000"/>
              </a:lnSpc>
              <a:buNone/>
            </a:pPr>
            <a:endParaRPr lang="en-US" sz="1300">
              <a:solidFill>
                <a:schemeClr val="tx2">
                  <a:lumMod val="40000"/>
                  <a:lumOff val="60000"/>
                </a:schemeClr>
              </a:solidFill>
            </a:endParaRPr>
          </a:p>
          <a:p>
            <a:pPr marL="0" indent="0">
              <a:lnSpc>
                <a:spcPct val="90000"/>
              </a:lnSpc>
              <a:buNone/>
            </a:pPr>
            <a:r>
              <a:rPr lang="en-US" sz="1300">
                <a:solidFill>
                  <a:schemeClr val="tx2">
                    <a:lumMod val="40000"/>
                    <a:lumOff val="60000"/>
                  </a:schemeClr>
                </a:solidFill>
              </a:rPr>
              <a:t>DECEMBER 9, 2019</a:t>
            </a:r>
          </a:p>
        </p:txBody>
      </p:sp>
      <p:sp>
        <p:nvSpPr>
          <p:cNvPr id="21"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2" name="Freeform: Shape 1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1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descr="A picture containing table, drawing&#10;&#10;Description automatically generated">
            <a:extLst>
              <a:ext uri="{FF2B5EF4-FFF2-40B4-BE49-F238E27FC236}">
                <a16:creationId xmlns:a16="http://schemas.microsoft.com/office/drawing/2014/main" id="{0F27C062-ED1D-4F03-9057-BF4B675CC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54" y="2731156"/>
            <a:ext cx="6270662" cy="1395222"/>
          </a:xfrm>
          <a:prstGeom prst="rect">
            <a:avLst/>
          </a:prstGeom>
          <a:effectLst/>
        </p:spPr>
      </p:pic>
      <p:sp>
        <p:nvSpPr>
          <p:cNvPr id="24" name="Slide Number Placeholder 5">
            <a:extLst>
              <a:ext uri="{FF2B5EF4-FFF2-40B4-BE49-F238E27FC236}">
                <a16:creationId xmlns:a16="http://schemas.microsoft.com/office/drawing/2014/main" id="{CC72B4FD-A445-4EC8-9138-62EE40C89EA0}"/>
              </a:ext>
            </a:extLst>
          </p:cNvPr>
          <p:cNvSpPr txBox="1">
            <a:spLocks/>
          </p:cNvSpPr>
          <p:nvPr/>
        </p:nvSpPr>
        <p:spPr>
          <a:xfrm>
            <a:off x="11029951" y="604130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3360028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normAutofit/>
          </a:bodyPr>
          <a:lstStyle/>
          <a:p>
            <a:r>
              <a:rPr lang="en-US"/>
              <a:t>KEY ELEMENTS &amp; REQUIREMENTS (1)</a:t>
            </a:r>
          </a:p>
        </p:txBody>
      </p:sp>
      <p:graphicFrame>
        <p:nvGraphicFramePr>
          <p:cNvPr id="9" name="Content Placeholder 2">
            <a:extLst>
              <a:ext uri="{FF2B5EF4-FFF2-40B4-BE49-F238E27FC236}">
                <a16:creationId xmlns:a16="http://schemas.microsoft.com/office/drawing/2014/main" id="{08C70F21-2A6F-448B-A4FF-BC80C9067B82}"/>
              </a:ext>
            </a:extLst>
          </p:cNvPr>
          <p:cNvGraphicFramePr>
            <a:graphicFrameLocks noGrp="1"/>
          </p:cNvGraphicFramePr>
          <p:nvPr>
            <p:ph idx="1"/>
            <p:extLst>
              <p:ext uri="{D42A27DB-BD31-4B8C-83A1-F6EECF244321}">
                <p14:modId xmlns:p14="http://schemas.microsoft.com/office/powerpoint/2010/main" val="3131950182"/>
              </p:ext>
            </p:extLst>
          </p:nvPr>
        </p:nvGraphicFramePr>
        <p:xfrm>
          <a:off x="1160461" y="1540010"/>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lide Number Placeholder 5">
            <a:extLst>
              <a:ext uri="{FF2B5EF4-FFF2-40B4-BE49-F238E27FC236}">
                <a16:creationId xmlns:a16="http://schemas.microsoft.com/office/drawing/2014/main" id="{7A838328-FE95-4F64-BD0B-424AF23B1784}"/>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pPr/>
              <a:t>10</a:t>
            </a:fld>
            <a:endParaRPr lang="en-US" dirty="0"/>
          </a:p>
        </p:txBody>
      </p:sp>
    </p:spTree>
    <p:extLst>
      <p:ext uri="{BB962C8B-B14F-4D97-AF65-F5344CB8AC3E}">
        <p14:creationId xmlns:p14="http://schemas.microsoft.com/office/powerpoint/2010/main" val="120523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ELEMENTS &amp; REQUIREMENTS (2)</a:t>
            </a:r>
          </a:p>
        </p:txBody>
      </p:sp>
      <p:sp>
        <p:nvSpPr>
          <p:cNvPr id="3" name="Content Placeholder 2"/>
          <p:cNvSpPr>
            <a:spLocks noGrp="1"/>
          </p:cNvSpPr>
          <p:nvPr>
            <p:ph idx="1"/>
          </p:nvPr>
        </p:nvSpPr>
        <p:spPr>
          <a:xfrm>
            <a:off x="838200" y="1825625"/>
            <a:ext cx="10515600" cy="3146425"/>
          </a:xfrm>
        </p:spPr>
        <p:txBody>
          <a:bodyPr>
            <a:normAutofit/>
          </a:bodyPr>
          <a:lstStyle/>
          <a:p>
            <a:pPr lvl="2"/>
            <a:endParaRPr lang="en-US" dirty="0"/>
          </a:p>
          <a:p>
            <a:pPr lvl="1"/>
            <a:endParaRPr lang="en-US" dirty="0"/>
          </a:p>
        </p:txBody>
      </p:sp>
      <p:sp>
        <p:nvSpPr>
          <p:cNvPr id="4" name="Slide Number Placeholder 3"/>
          <p:cNvSpPr>
            <a:spLocks noGrp="1"/>
          </p:cNvSpPr>
          <p:nvPr>
            <p:ph type="sldNum" sz="quarter" idx="4294967295"/>
          </p:nvPr>
        </p:nvSpPr>
        <p:spPr>
          <a:xfrm>
            <a:off x="11033871" y="6248399"/>
            <a:ext cx="838199" cy="492609"/>
          </a:xfrm>
          <a:prstGeom prst="rect">
            <a:avLst/>
          </a:prstGeom>
        </p:spPr>
        <p:txBody>
          <a:bodyPr/>
          <a:lstStyle/>
          <a:p>
            <a:fld id="{E31375A4-56A4-47D6-9801-1991572033F7}" type="slidenum">
              <a:rPr lang="en-US" smtClean="0"/>
              <a:t>11</a:t>
            </a:fld>
            <a:endParaRPr lang="en-US"/>
          </a:p>
        </p:txBody>
      </p:sp>
      <p:grpSp>
        <p:nvGrpSpPr>
          <p:cNvPr id="9" name="Group 8">
            <a:extLst>
              <a:ext uri="{FF2B5EF4-FFF2-40B4-BE49-F238E27FC236}">
                <a16:creationId xmlns:a16="http://schemas.microsoft.com/office/drawing/2014/main" id="{A5497634-059A-4D91-A8DF-A065CC1553AE}"/>
              </a:ext>
            </a:extLst>
          </p:cNvPr>
          <p:cNvGrpSpPr/>
          <p:nvPr/>
        </p:nvGrpSpPr>
        <p:grpSpPr>
          <a:xfrm>
            <a:off x="723900" y="1600200"/>
            <a:ext cx="10515600" cy="4265729"/>
            <a:chOff x="0" y="363230"/>
            <a:chExt cx="10515600" cy="1044809"/>
          </a:xfrm>
        </p:grpSpPr>
        <p:sp>
          <p:nvSpPr>
            <p:cNvPr id="10" name="Rectangle: Rounded Corners 9">
              <a:extLst>
                <a:ext uri="{FF2B5EF4-FFF2-40B4-BE49-F238E27FC236}">
                  <a16:creationId xmlns:a16="http://schemas.microsoft.com/office/drawing/2014/main" id="{C7734EF5-D354-4600-89AF-7D5CF2682008}"/>
                </a:ext>
              </a:extLst>
            </p:cNvPr>
            <p:cNvSpPr/>
            <p:nvPr/>
          </p:nvSpPr>
          <p:spPr>
            <a:xfrm>
              <a:off x="0" y="363230"/>
              <a:ext cx="10515600" cy="104480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02A23349-C206-4765-B2B0-BBF840389DA7}"/>
                </a:ext>
              </a:extLst>
            </p:cNvPr>
            <p:cNvSpPr txBox="1"/>
            <p:nvPr/>
          </p:nvSpPr>
          <p:spPr>
            <a:xfrm>
              <a:off x="51003" y="414233"/>
              <a:ext cx="10413594"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r>
                <a:rPr lang="en-US" sz="2800" dirty="0"/>
                <a:t>APPLICABILITY:</a:t>
              </a:r>
            </a:p>
            <a:p>
              <a:pPr marL="914400" lvl="1" indent="-457200">
                <a:buFont typeface="Arial" panose="020B0604020202020204" pitchFamily="34" charset="0"/>
                <a:buChar char="•"/>
              </a:pPr>
              <a:r>
                <a:rPr lang="en-US" sz="2800" dirty="0"/>
                <a:t>Contracts including the clause at FAR 52.246-11</a:t>
              </a:r>
            </a:p>
            <a:p>
              <a:pPr marL="914400" lvl="1" indent="-457200">
                <a:buFont typeface="Arial" panose="020B0604020202020204" pitchFamily="34" charset="0"/>
                <a:buChar char="•"/>
              </a:pPr>
              <a:r>
                <a:rPr lang="en-US" sz="2800" dirty="0"/>
                <a:t>Items that are subject to higher-level quality standards (e.g., ISO 9001, AS 5553)</a:t>
              </a:r>
            </a:p>
            <a:p>
              <a:pPr marL="914400" lvl="1" indent="-457200">
                <a:buFont typeface="Arial" panose="020B0604020202020204" pitchFamily="34" charset="0"/>
                <a:buChar char="•"/>
              </a:pPr>
              <a:r>
                <a:rPr lang="en-US" sz="2800" dirty="0"/>
                <a:t>Items determined to be “critical”</a:t>
              </a:r>
            </a:p>
            <a:p>
              <a:pPr marL="914400" lvl="1" indent="-457200">
                <a:buFont typeface="Arial" panose="020B0604020202020204" pitchFamily="34" charset="0"/>
                <a:buChar char="•"/>
              </a:pPr>
              <a:r>
                <a:rPr lang="en-US" sz="2800" dirty="0"/>
                <a:t>Services provided in conjunction with the above categories</a:t>
              </a:r>
            </a:p>
            <a:p>
              <a:pPr marL="914400" lvl="1" indent="-457200">
                <a:buFont typeface="Arial" panose="020B0604020202020204" pitchFamily="34" charset="0"/>
                <a:buChar char="•"/>
              </a:pPr>
              <a:r>
                <a:rPr lang="en-US" sz="2800" dirty="0"/>
                <a:t>Contractors AND subcontractors</a:t>
              </a:r>
            </a:p>
          </p:txBody>
        </p:sp>
      </p:grpSp>
    </p:spTree>
    <p:extLst>
      <p:ext uri="{BB962C8B-B14F-4D97-AF65-F5344CB8AC3E}">
        <p14:creationId xmlns:p14="http://schemas.microsoft.com/office/powerpoint/2010/main" val="144782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ELEMENTS &amp; REQUIREMENTS (3)</a:t>
            </a:r>
          </a:p>
        </p:txBody>
      </p:sp>
      <p:sp>
        <p:nvSpPr>
          <p:cNvPr id="4" name="Slide Number Placeholder 3"/>
          <p:cNvSpPr>
            <a:spLocks noGrp="1"/>
          </p:cNvSpPr>
          <p:nvPr>
            <p:ph type="sldNum" sz="quarter" idx="4294967295"/>
          </p:nvPr>
        </p:nvSpPr>
        <p:spPr>
          <a:xfrm>
            <a:off x="11033871" y="6248399"/>
            <a:ext cx="838199" cy="492609"/>
          </a:xfrm>
          <a:prstGeom prst="rect">
            <a:avLst/>
          </a:prstGeom>
        </p:spPr>
        <p:txBody>
          <a:bodyPr/>
          <a:lstStyle/>
          <a:p>
            <a:fld id="{E31375A4-56A4-47D6-9801-1991572033F7}" type="slidenum">
              <a:rPr lang="en-US" smtClean="0"/>
              <a:t>12</a:t>
            </a:fld>
            <a:endParaRPr lang="en-US"/>
          </a:p>
        </p:txBody>
      </p:sp>
      <p:grpSp>
        <p:nvGrpSpPr>
          <p:cNvPr id="5" name="Group 4">
            <a:extLst>
              <a:ext uri="{FF2B5EF4-FFF2-40B4-BE49-F238E27FC236}">
                <a16:creationId xmlns:a16="http://schemas.microsoft.com/office/drawing/2014/main" id="{24641169-B3DD-41E1-9219-C81C890FECB4}"/>
              </a:ext>
            </a:extLst>
          </p:cNvPr>
          <p:cNvGrpSpPr/>
          <p:nvPr/>
        </p:nvGrpSpPr>
        <p:grpSpPr>
          <a:xfrm>
            <a:off x="838200" y="1690688"/>
            <a:ext cx="10515600" cy="3976687"/>
            <a:chOff x="0" y="553734"/>
            <a:chExt cx="10515600" cy="1044809"/>
          </a:xfrm>
        </p:grpSpPr>
        <p:sp>
          <p:nvSpPr>
            <p:cNvPr id="6" name="Rectangle: Rounded Corners 5">
              <a:extLst>
                <a:ext uri="{FF2B5EF4-FFF2-40B4-BE49-F238E27FC236}">
                  <a16:creationId xmlns:a16="http://schemas.microsoft.com/office/drawing/2014/main" id="{AA8B5E3D-D5EF-4E36-8F2D-224FD1205B2C}"/>
                </a:ext>
              </a:extLst>
            </p:cNvPr>
            <p:cNvSpPr/>
            <p:nvPr/>
          </p:nvSpPr>
          <p:spPr>
            <a:xfrm>
              <a:off x="0" y="553734"/>
              <a:ext cx="10515600" cy="1044809"/>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DDA466F1-6950-4E83-8F90-A08FEB2DAE52}"/>
                </a:ext>
              </a:extLst>
            </p:cNvPr>
            <p:cNvSpPr txBox="1"/>
            <p:nvPr/>
          </p:nvSpPr>
          <p:spPr>
            <a:xfrm>
              <a:off x="51003" y="604737"/>
              <a:ext cx="10413594"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285750" indent="-285750">
                <a:buFont typeface="Arial" panose="020B0604020202020204" pitchFamily="34" charset="0"/>
                <a:buChar char="•"/>
              </a:pPr>
              <a:r>
                <a:rPr lang="en-US" sz="2000" dirty="0"/>
                <a:t>EXCEPTIONS:</a:t>
              </a:r>
            </a:p>
            <a:p>
              <a:pPr marL="742950" lvl="1" indent="-285750">
                <a:buFont typeface="Arial" panose="020B0604020202020204" pitchFamily="34" charset="0"/>
                <a:buChar char="•"/>
              </a:pPr>
              <a:r>
                <a:rPr lang="en-US" sz="2000" dirty="0"/>
                <a:t>The new rule does NOT apply to contracts and subcontracts for the acquisition of commercial items, including commercially available off-the-shelf (COTS) items</a:t>
              </a:r>
            </a:p>
            <a:p>
              <a:pPr marL="1200150" lvl="2" indent="-285750">
                <a:buFont typeface="Arial" panose="020B0604020202020204" pitchFamily="34" charset="0"/>
                <a:buChar char="•"/>
              </a:pPr>
              <a:r>
                <a:rPr lang="en-US" sz="2000" b="1" i="1" dirty="0"/>
                <a:t>For ASCDI members, a CRUCIAL exception to the above statement is electronic parts or systems sold to the DoD where the acquisition exceeds the simplified acquisition threshold; these must be reported</a:t>
              </a:r>
            </a:p>
            <a:p>
              <a:pPr marL="742950" lvl="1" indent="-285750">
                <a:buFont typeface="Arial" panose="020B0604020202020204" pitchFamily="34" charset="0"/>
                <a:buChar char="•"/>
              </a:pPr>
              <a:r>
                <a:rPr lang="en-US" sz="2000" dirty="0"/>
                <a:t>Certain medical devices</a:t>
              </a:r>
            </a:p>
            <a:p>
              <a:pPr marL="742950" lvl="1" indent="-285750">
                <a:buFont typeface="Arial" panose="020B0604020202020204" pitchFamily="34" charset="0"/>
                <a:buChar char="•"/>
              </a:pPr>
              <a:r>
                <a:rPr lang="en-US" sz="2000" dirty="0"/>
                <a:t>Foreign corporations without offices in U.S.</a:t>
              </a:r>
            </a:p>
            <a:p>
              <a:pPr marL="742950" lvl="1" indent="-285750">
                <a:buFont typeface="Arial" panose="020B0604020202020204" pitchFamily="34" charset="0"/>
                <a:buChar char="•"/>
              </a:pPr>
              <a:r>
                <a:rPr lang="en-US" sz="2000" dirty="0"/>
                <a:t>Items under “on-going criminal investigation”</a:t>
              </a:r>
            </a:p>
            <a:p>
              <a:pPr marL="742950" lvl="1" indent="-285750">
                <a:buFont typeface="Arial" panose="020B0604020202020204" pitchFamily="34" charset="0"/>
                <a:buChar char="•"/>
              </a:pPr>
              <a:r>
                <a:rPr lang="en-US" sz="2000" dirty="0"/>
                <a:t>Items confirmed by the supplier not to have been sold to more than one customer</a:t>
              </a:r>
            </a:p>
          </p:txBody>
        </p:sp>
      </p:grpSp>
    </p:spTree>
    <p:extLst>
      <p:ext uri="{BB962C8B-B14F-4D97-AF65-F5344CB8AC3E}">
        <p14:creationId xmlns:p14="http://schemas.microsoft.com/office/powerpoint/2010/main" val="387543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ELEMENTS &amp; REQUIREMENTS (4)</a:t>
            </a:r>
          </a:p>
        </p:txBody>
      </p:sp>
      <p:sp>
        <p:nvSpPr>
          <p:cNvPr id="4" name="Slide Number Placeholder 3"/>
          <p:cNvSpPr>
            <a:spLocks noGrp="1"/>
          </p:cNvSpPr>
          <p:nvPr>
            <p:ph type="sldNum" sz="quarter" idx="4294967295"/>
          </p:nvPr>
        </p:nvSpPr>
        <p:spPr>
          <a:xfrm>
            <a:off x="11033871" y="6248399"/>
            <a:ext cx="838199" cy="492609"/>
          </a:xfrm>
          <a:prstGeom prst="rect">
            <a:avLst/>
          </a:prstGeom>
        </p:spPr>
        <p:txBody>
          <a:bodyPr/>
          <a:lstStyle/>
          <a:p>
            <a:fld id="{E31375A4-56A4-47D6-9801-1991572033F7}" type="slidenum">
              <a:rPr lang="en-US" smtClean="0"/>
              <a:t>13</a:t>
            </a:fld>
            <a:endParaRPr lang="en-US"/>
          </a:p>
        </p:txBody>
      </p:sp>
      <p:grpSp>
        <p:nvGrpSpPr>
          <p:cNvPr id="5" name="Group 4">
            <a:extLst>
              <a:ext uri="{FF2B5EF4-FFF2-40B4-BE49-F238E27FC236}">
                <a16:creationId xmlns:a16="http://schemas.microsoft.com/office/drawing/2014/main" id="{89C624F8-16EC-4F2B-9630-00DCAEE9C73A}"/>
              </a:ext>
            </a:extLst>
          </p:cNvPr>
          <p:cNvGrpSpPr/>
          <p:nvPr/>
        </p:nvGrpSpPr>
        <p:grpSpPr>
          <a:xfrm>
            <a:off x="992348" y="1516310"/>
            <a:ext cx="10515600" cy="4265729"/>
            <a:chOff x="0" y="363230"/>
            <a:chExt cx="10515600" cy="1044809"/>
          </a:xfrm>
        </p:grpSpPr>
        <p:sp>
          <p:nvSpPr>
            <p:cNvPr id="6" name="Rectangle: Rounded Corners 5">
              <a:extLst>
                <a:ext uri="{FF2B5EF4-FFF2-40B4-BE49-F238E27FC236}">
                  <a16:creationId xmlns:a16="http://schemas.microsoft.com/office/drawing/2014/main" id="{A8BC9758-B706-4D37-8ACB-56D64663C16E}"/>
                </a:ext>
              </a:extLst>
            </p:cNvPr>
            <p:cNvSpPr/>
            <p:nvPr/>
          </p:nvSpPr>
          <p:spPr>
            <a:xfrm>
              <a:off x="0" y="363230"/>
              <a:ext cx="10515600" cy="104480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7B6A7F9B-8EC8-441B-BE06-77E860A91AF0}"/>
                </a:ext>
              </a:extLst>
            </p:cNvPr>
            <p:cNvSpPr txBox="1"/>
            <p:nvPr/>
          </p:nvSpPr>
          <p:spPr>
            <a:xfrm>
              <a:off x="51003" y="414233"/>
              <a:ext cx="10413594"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285750" indent="-285750">
                <a:buFont typeface="Arial" panose="020B0604020202020204" pitchFamily="34" charset="0"/>
                <a:buChar char="•"/>
              </a:pPr>
              <a:r>
                <a:rPr lang="en-US" sz="2000" dirty="0">
                  <a:solidFill>
                    <a:srgbClr val="FFFF00"/>
                  </a:solidFill>
                </a:rPr>
                <a:t>SCREENING AND REPORTING REQUIREMENTS:</a:t>
              </a:r>
            </a:p>
            <a:p>
              <a:pPr marL="742950" lvl="1" indent="-285750">
                <a:buFont typeface="Arial" panose="020B0604020202020204" pitchFamily="34" charset="0"/>
                <a:buChar char="•"/>
              </a:pPr>
              <a:r>
                <a:rPr lang="en-US" sz="2000" dirty="0">
                  <a:solidFill>
                    <a:srgbClr val="FFFF00"/>
                  </a:solidFill>
                </a:rPr>
                <a:t>Contractor must screen GIDEP reports to avoid the use and delivery of counterfeit, suspect counterfeit or nonconforming items</a:t>
              </a:r>
            </a:p>
            <a:p>
              <a:pPr marL="742950" lvl="1" indent="-285750">
                <a:buFont typeface="Arial" panose="020B0604020202020204" pitchFamily="34" charset="0"/>
                <a:buChar char="•"/>
              </a:pPr>
              <a:r>
                <a:rPr lang="en-US" sz="2000" dirty="0">
                  <a:solidFill>
                    <a:srgbClr val="FFFF00"/>
                  </a:solidFill>
                </a:rPr>
                <a:t>Contractor must provide written notification to its Contracting Officer with in 60 days of becoming aware or suspecting that the item is counterfeit or suspect counterfeit</a:t>
              </a:r>
            </a:p>
            <a:p>
              <a:pPr marL="1200150" lvl="2" indent="-285750">
                <a:buFont typeface="Arial" panose="020B0604020202020204" pitchFamily="34" charset="0"/>
                <a:buChar char="•"/>
              </a:pPr>
              <a:r>
                <a:rPr lang="en-US" sz="2000" dirty="0">
                  <a:solidFill>
                    <a:srgbClr val="FFFF00"/>
                  </a:solidFill>
                </a:rPr>
                <a:t>And must retain the item in its possession until otherwise directed by CO</a:t>
              </a:r>
            </a:p>
            <a:p>
              <a:pPr marL="742950" lvl="1" indent="-285750">
                <a:buFont typeface="Arial" panose="020B0604020202020204" pitchFamily="34" charset="0"/>
                <a:buChar char="•"/>
              </a:pPr>
              <a:r>
                <a:rPr lang="en-US" sz="2000" dirty="0">
                  <a:solidFill>
                    <a:srgbClr val="FFFF00"/>
                  </a:solidFill>
                </a:rPr>
                <a:t>Contractor must submit a report to GIDEP at </a:t>
              </a:r>
              <a:r>
                <a:rPr lang="en-US" sz="2000" dirty="0">
                  <a:solidFill>
                    <a:srgbClr val="FFFF00"/>
                  </a:solidFill>
                  <a:hlinkClick r:id="rId2">
                    <a:extLst>
                      <a:ext uri="{A12FA001-AC4F-418D-AE19-62706E023703}">
                        <ahyp:hlinkClr xmlns:ahyp="http://schemas.microsoft.com/office/drawing/2018/hyperlinkcolor" val="tx"/>
                      </a:ext>
                    </a:extLst>
                  </a:hlinkClick>
                </a:rPr>
                <a:t>www.gidep.org</a:t>
              </a:r>
              <a:r>
                <a:rPr lang="en-US" sz="2000" dirty="0">
                  <a:solidFill>
                    <a:srgbClr val="FFFF00"/>
                  </a:solidFill>
                </a:rPr>
                <a:t> within 60 days if an item purchased by Contractor for delivery to the Government is:</a:t>
              </a:r>
            </a:p>
            <a:p>
              <a:pPr marL="1200150" lvl="2" indent="-285750">
                <a:buFont typeface="Arial" panose="020B0604020202020204" pitchFamily="34" charset="0"/>
                <a:buChar char="•"/>
              </a:pPr>
              <a:r>
                <a:rPr lang="en-US" sz="2000" dirty="0">
                  <a:solidFill>
                    <a:srgbClr val="FFFF00"/>
                  </a:solidFill>
                </a:rPr>
                <a:t>Counterfeit or suspect counterfeit</a:t>
              </a:r>
            </a:p>
            <a:p>
              <a:pPr marL="1200150" lvl="2" indent="-285750">
                <a:buFont typeface="Arial" panose="020B0604020202020204" pitchFamily="34" charset="0"/>
                <a:buChar char="•"/>
              </a:pPr>
              <a:r>
                <a:rPr lang="en-US" sz="2000" dirty="0">
                  <a:solidFill>
                    <a:srgbClr val="FFFF00"/>
                  </a:solidFill>
                </a:rPr>
                <a:t>A common item that has a major or critical nonconformance</a:t>
              </a:r>
            </a:p>
          </p:txBody>
        </p:sp>
      </p:grpSp>
    </p:spTree>
    <p:extLst>
      <p:ext uri="{BB962C8B-B14F-4D97-AF65-F5344CB8AC3E}">
        <p14:creationId xmlns:p14="http://schemas.microsoft.com/office/powerpoint/2010/main" val="372459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normAutofit/>
          </a:bodyPr>
          <a:lstStyle/>
          <a:p>
            <a:r>
              <a:rPr lang="en-US"/>
              <a:t>POTENTIAL ISSUES</a:t>
            </a:r>
          </a:p>
        </p:txBody>
      </p:sp>
      <p:sp>
        <p:nvSpPr>
          <p:cNvPr id="10" name="Slide Number Placeholder 5">
            <a:extLst>
              <a:ext uri="{FF2B5EF4-FFF2-40B4-BE49-F238E27FC236}">
                <a16:creationId xmlns:a16="http://schemas.microsoft.com/office/drawing/2014/main" id="{9CC7A16D-4EC1-48DE-851C-1C3C19B65353}"/>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14</a:t>
            </a:fld>
            <a:endParaRPr lang="en-US"/>
          </a:p>
        </p:txBody>
      </p:sp>
      <p:graphicFrame>
        <p:nvGraphicFramePr>
          <p:cNvPr id="6" name="Content Placeholder 2">
            <a:extLst>
              <a:ext uri="{FF2B5EF4-FFF2-40B4-BE49-F238E27FC236}">
                <a16:creationId xmlns:a16="http://schemas.microsoft.com/office/drawing/2014/main" id="{DA0261C0-DDEF-460A-9CC3-DE60E72D477A}"/>
              </a:ext>
            </a:extLst>
          </p:cNvPr>
          <p:cNvGraphicFramePr>
            <a:graphicFrameLocks noGrp="1"/>
          </p:cNvGraphicFramePr>
          <p:nvPr>
            <p:ph idx="1"/>
            <p:extLst>
              <p:ext uri="{D42A27DB-BD31-4B8C-83A1-F6EECF244321}">
                <p14:modId xmlns:p14="http://schemas.microsoft.com/office/powerpoint/2010/main" val="2047623626"/>
              </p:ext>
            </p:extLst>
          </p:nvPr>
        </p:nvGraphicFramePr>
        <p:xfrm>
          <a:off x="646111" y="1320935"/>
          <a:ext cx="10042527" cy="4441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47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46AD53F-CDE5-47BC-801F-B77A72DA84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62" b="7262"/>
          <a:stretch/>
        </p:blipFill>
        <p:spPr bwMode="auto">
          <a:xfrm>
            <a:off x="1390650" y="1825625"/>
            <a:ext cx="2971800" cy="2495620"/>
          </a:xfrm>
          <a:prstGeom prst="rect">
            <a:avLst/>
          </a:prstGeom>
          <a:solidFill>
            <a:srgbClr val="FFFFFF"/>
          </a:solidFill>
        </p:spPr>
      </p:pic>
      <p:sp>
        <p:nvSpPr>
          <p:cNvPr id="3" name="Content Placeholder 2"/>
          <p:cNvSpPr>
            <a:spLocks noGrp="1"/>
          </p:cNvSpPr>
          <p:nvPr>
            <p:ph sz="half" idx="1"/>
          </p:nvPr>
        </p:nvSpPr>
        <p:spPr>
          <a:xfrm>
            <a:off x="6172200" y="1825625"/>
            <a:ext cx="5181600" cy="1812925"/>
          </a:xfrm>
          <a:prstGeom prst="rect">
            <a:avLst/>
          </a:prstGeom>
        </p:spPr>
        <p:txBody>
          <a:bodyPr>
            <a:normAutofit/>
          </a:bodyPr>
          <a:lstStyle/>
          <a:p>
            <a:pPr marL="0" indent="0">
              <a:buNone/>
            </a:pPr>
            <a:r>
              <a:rPr lang="en-US" sz="2800" b="1" dirty="0"/>
              <a:t>Keith Gregory </a:t>
            </a:r>
          </a:p>
          <a:p>
            <a:pPr marL="0" indent="0">
              <a:buNone/>
            </a:pPr>
            <a:r>
              <a:rPr lang="en-US" sz="2800" b="1" dirty="0"/>
              <a:t>Attorney &amp; Partner – Snell &amp; Wilmer LLP</a:t>
            </a:r>
          </a:p>
        </p:txBody>
      </p:sp>
      <p:sp>
        <p:nvSpPr>
          <p:cNvPr id="11" name="Slide Number Placeholder 5">
            <a:extLst>
              <a:ext uri="{FF2B5EF4-FFF2-40B4-BE49-F238E27FC236}">
                <a16:creationId xmlns:a16="http://schemas.microsoft.com/office/drawing/2014/main" id="{1AFEFCF6-BE95-4ECA-BEDD-F6973C5CE2E7}"/>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pPr/>
              <a:t>15</a:t>
            </a:fld>
            <a:endParaRPr lang="en-US" dirty="0"/>
          </a:p>
        </p:txBody>
      </p:sp>
    </p:spTree>
    <p:extLst>
      <p:ext uri="{BB962C8B-B14F-4D97-AF65-F5344CB8AC3E}">
        <p14:creationId xmlns:p14="http://schemas.microsoft.com/office/powerpoint/2010/main" val="13736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654295" y="1266958"/>
            <a:ext cx="6808362" cy="4528457"/>
          </a:xfrm>
          <a:prstGeom prst="rect">
            <a:avLst/>
          </a:prstGeom>
        </p:spPr>
        <p:txBody>
          <a:bodyPr anchor="ctr">
            <a:normAutofit/>
          </a:bodyPr>
          <a:lstStyle/>
          <a:p>
            <a:pPr>
              <a:lnSpc>
                <a:spcPct val="90000"/>
              </a:lnSpc>
            </a:pPr>
            <a:r>
              <a:rPr lang="en-US" sz="3400" b="1">
                <a:ln w="22225">
                  <a:solidFill>
                    <a:schemeClr val="accent2"/>
                  </a:solidFill>
                  <a:prstDash val="solid"/>
                </a:ln>
              </a:rPr>
              <a:t>GIDEP reports shall not include trade secrets or confidential commercial or financial information protected under the Trade Secrets Act, or any other information prohibited from disclosure by statute or regulation</a:t>
            </a:r>
          </a:p>
        </p:txBody>
      </p:sp>
      <p:sp>
        <p:nvSpPr>
          <p:cNvPr id="11" name="Slide Number Placeholder 5">
            <a:extLst>
              <a:ext uri="{FF2B5EF4-FFF2-40B4-BE49-F238E27FC236}">
                <a16:creationId xmlns:a16="http://schemas.microsoft.com/office/drawing/2014/main" id="{427F9616-A0AE-47E9-97FE-B67FA5873A47}"/>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pPr/>
              <a:t>16</a:t>
            </a:fld>
            <a:endParaRPr lang="en-US" dirty="0"/>
          </a:p>
        </p:txBody>
      </p:sp>
    </p:spTree>
    <p:extLst>
      <p:ext uri="{BB962C8B-B14F-4D97-AF65-F5344CB8AC3E}">
        <p14:creationId xmlns:p14="http://schemas.microsoft.com/office/powerpoint/2010/main" val="217746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DDCA251B-4F28-43A9-A5FD-47101E24C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B3E067-68A1-4E6F-8B2A-DF0DC2803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48F0EEF-7B63-4EC4-96D4-6AFBF46B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7" name="Rectangle 26">
            <a:extLst>
              <a:ext uri="{FF2B5EF4-FFF2-40B4-BE49-F238E27FC236}">
                <a16:creationId xmlns:a16="http://schemas.microsoft.com/office/drawing/2014/main" id="{4FB5E673-6D85-4457-A048-FD09048DC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3B6DB0-6125-496E-8890-EF842DCFFAF0}"/>
              </a:ext>
            </a:extLst>
          </p:cNvPr>
          <p:cNvSpPr>
            <a:spLocks noGrp="1"/>
          </p:cNvSpPr>
          <p:nvPr>
            <p:ph type="title"/>
          </p:nvPr>
        </p:nvSpPr>
        <p:spPr>
          <a:xfrm>
            <a:off x="5214033" y="1266958"/>
            <a:ext cx="6248624" cy="4528457"/>
          </a:xfrm>
        </p:spPr>
        <p:txBody>
          <a:bodyPr vert="horz" lIns="91440" tIns="45720" rIns="91440" bIns="45720" rtlCol="0" anchor="ctr">
            <a:normAutofit/>
          </a:bodyPr>
          <a:lstStyle/>
          <a:p>
            <a:pPr>
              <a:lnSpc>
                <a:spcPct val="90000"/>
              </a:lnSpc>
            </a:pPr>
            <a:r>
              <a:rPr lang="en-US" sz="6100" b="0" i="0" kern="1200" dirty="0">
                <a:solidFill>
                  <a:schemeClr val="tx2"/>
                </a:solidFill>
                <a:latin typeface="+mj-lt"/>
                <a:ea typeface="+mj-ea"/>
                <a:cs typeface="+mj-cs"/>
              </a:rPr>
              <a:t>Under certain circumstances no GIDEP report is required</a:t>
            </a:r>
          </a:p>
        </p:txBody>
      </p:sp>
      <p:sp>
        <p:nvSpPr>
          <p:cNvPr id="4" name="Slide Number Placeholder 5">
            <a:extLst>
              <a:ext uri="{FF2B5EF4-FFF2-40B4-BE49-F238E27FC236}">
                <a16:creationId xmlns:a16="http://schemas.microsoft.com/office/drawing/2014/main" id="{D03BF53C-636C-48AB-A0C8-D972CE3B6369}"/>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17</a:t>
            </a:fld>
            <a:endParaRPr lang="en-US"/>
          </a:p>
        </p:txBody>
      </p:sp>
      <p:pic>
        <p:nvPicPr>
          <p:cNvPr id="14" name="Picture 13">
            <a:extLst>
              <a:ext uri="{FF2B5EF4-FFF2-40B4-BE49-F238E27FC236}">
                <a16:creationId xmlns:a16="http://schemas.microsoft.com/office/drawing/2014/main" id="{82E3317B-C586-4260-8E0C-8E7D135EADD1}"/>
              </a:ext>
            </a:extLst>
          </p:cNvPr>
          <p:cNvPicPr>
            <a:picLocks noChangeAspect="1"/>
          </p:cNvPicPr>
          <p:nvPr/>
        </p:nvPicPr>
        <p:blipFill>
          <a:blip r:embed="rId6"/>
          <a:stretch>
            <a:fillRect/>
          </a:stretch>
        </p:blipFill>
        <p:spPr>
          <a:xfrm>
            <a:off x="429403" y="667578"/>
            <a:ext cx="1063888" cy="1140819"/>
          </a:xfrm>
          <a:prstGeom prst="rect">
            <a:avLst/>
          </a:prstGeom>
        </p:spPr>
      </p:pic>
    </p:spTree>
    <p:extLst>
      <p:ext uri="{BB962C8B-B14F-4D97-AF65-F5344CB8AC3E}">
        <p14:creationId xmlns:p14="http://schemas.microsoft.com/office/powerpoint/2010/main" val="26410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25"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6"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8"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0"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 name="Rectangle 18">
            <a:extLst>
              <a:ext uri="{FF2B5EF4-FFF2-40B4-BE49-F238E27FC236}">
                <a16:creationId xmlns:a16="http://schemas.microsoft.com/office/drawing/2014/main" id="{59EC6FFF-3949-4638-A265-B1515909B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6B556-743C-44AE-B444-A2D7D2F92CAA}"/>
              </a:ext>
            </a:extLst>
          </p:cNvPr>
          <p:cNvSpPr>
            <a:spLocks noGrp="1"/>
          </p:cNvSpPr>
          <p:nvPr>
            <p:ph type="title"/>
          </p:nvPr>
        </p:nvSpPr>
        <p:spPr>
          <a:xfrm>
            <a:off x="988694" y="1063416"/>
            <a:ext cx="6034406" cy="4811730"/>
          </a:xfrm>
        </p:spPr>
        <p:txBody>
          <a:bodyPr vert="horz" lIns="91440" tIns="45720" rIns="91440" bIns="45720" rtlCol="0" anchor="ctr">
            <a:normAutofit/>
          </a:bodyPr>
          <a:lstStyle/>
          <a:p>
            <a:pPr algn="r"/>
            <a:r>
              <a:rPr lang="en-US" sz="6600" b="0" i="0" kern="1200" dirty="0">
                <a:solidFill>
                  <a:schemeClr val="tx2"/>
                </a:solidFill>
                <a:latin typeface="+mj-lt"/>
                <a:ea typeface="+mj-ea"/>
                <a:cs typeface="+mj-cs"/>
              </a:rPr>
              <a:t>Duplicative reports are not necessary</a:t>
            </a:r>
          </a:p>
        </p:txBody>
      </p:sp>
      <p:sp>
        <p:nvSpPr>
          <p:cNvPr id="32" name="Rectangle 20">
            <a:extLst>
              <a:ext uri="{FF2B5EF4-FFF2-40B4-BE49-F238E27FC236}">
                <a16:creationId xmlns:a16="http://schemas.microsoft.com/office/drawing/2014/main" id="{8C05BC5F-3118-49D0-B18C-5D9CC922C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2">
            <a:extLst>
              <a:ext uri="{FF2B5EF4-FFF2-40B4-BE49-F238E27FC236}">
                <a16:creationId xmlns:a16="http://schemas.microsoft.com/office/drawing/2014/main" id="{9A4B1E59-3C8A-453C-B841-6AB3B0CF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2" name="Picture 11">
            <a:extLst>
              <a:ext uri="{FF2B5EF4-FFF2-40B4-BE49-F238E27FC236}">
                <a16:creationId xmlns:a16="http://schemas.microsoft.com/office/drawing/2014/main" id="{EA83C8FA-6ED0-4F87-9596-44598515899E}"/>
              </a:ext>
            </a:extLst>
          </p:cNvPr>
          <p:cNvPicPr>
            <a:picLocks noChangeAspect="1"/>
          </p:cNvPicPr>
          <p:nvPr/>
        </p:nvPicPr>
        <p:blipFill>
          <a:blip r:embed="rId6"/>
          <a:stretch>
            <a:fillRect/>
          </a:stretch>
        </p:blipFill>
        <p:spPr>
          <a:xfrm>
            <a:off x="451061" y="194023"/>
            <a:ext cx="1063888" cy="1140819"/>
          </a:xfrm>
          <a:prstGeom prst="rect">
            <a:avLst/>
          </a:prstGeom>
        </p:spPr>
      </p:pic>
    </p:spTree>
    <p:extLst>
      <p:ext uri="{BB962C8B-B14F-4D97-AF65-F5344CB8AC3E}">
        <p14:creationId xmlns:p14="http://schemas.microsoft.com/office/powerpoint/2010/main" val="217164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 name="Picture 3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3" name="Picture 3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4" name="Oval 3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5" name="Picture 3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6" name="Picture 3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7" name="Rectangle 4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43">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70043-006A-4915-AC97-2DBC1D9F0092}"/>
              </a:ext>
            </a:extLst>
          </p:cNvPr>
          <p:cNvSpPr>
            <a:spLocks noGrp="1"/>
          </p:cNvSpPr>
          <p:nvPr>
            <p:ph type="title"/>
          </p:nvPr>
        </p:nvSpPr>
        <p:spPr>
          <a:xfrm>
            <a:off x="4872012" y="1447800"/>
            <a:ext cx="5222325" cy="3329581"/>
          </a:xfrm>
        </p:spPr>
        <p:txBody>
          <a:bodyPr vert="horz" lIns="91440" tIns="45720" rIns="91440" bIns="45720" rtlCol="0" anchor="b">
            <a:normAutofit/>
          </a:bodyPr>
          <a:lstStyle/>
          <a:p>
            <a:pPr>
              <a:lnSpc>
                <a:spcPct val="90000"/>
              </a:lnSpc>
            </a:pPr>
            <a:r>
              <a:rPr lang="en-US" sz="5600" b="0" i="0" kern="1200">
                <a:solidFill>
                  <a:srgbClr val="EBEBEB"/>
                </a:solidFill>
                <a:latin typeface="+mj-lt"/>
                <a:ea typeface="+mj-ea"/>
                <a:cs typeface="+mj-cs"/>
              </a:rPr>
              <a:t>How GIDEP deals with inaccurate reports</a:t>
            </a:r>
          </a:p>
        </p:txBody>
      </p:sp>
      <p:sp>
        <p:nvSpPr>
          <p:cNvPr id="59"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0" name="Freeform: Shape 47">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ectangle 49">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5">
            <a:extLst>
              <a:ext uri="{FF2B5EF4-FFF2-40B4-BE49-F238E27FC236}">
                <a16:creationId xmlns:a16="http://schemas.microsoft.com/office/drawing/2014/main" id="{30B10493-9E8C-4834-B185-E362F2BD53C6}"/>
              </a:ext>
            </a:extLst>
          </p:cNvPr>
          <p:cNvSpPr txBox="1">
            <a:spLocks/>
          </p:cNvSpPr>
          <p:nvPr/>
        </p:nvSpPr>
        <p:spPr>
          <a:xfrm>
            <a:off x="213471" y="6119087"/>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19</a:t>
            </a:fld>
            <a:endParaRPr lang="en-US"/>
          </a:p>
        </p:txBody>
      </p:sp>
      <p:pic>
        <p:nvPicPr>
          <p:cNvPr id="37" name="Picture 36">
            <a:extLst>
              <a:ext uri="{FF2B5EF4-FFF2-40B4-BE49-F238E27FC236}">
                <a16:creationId xmlns:a16="http://schemas.microsoft.com/office/drawing/2014/main" id="{1B4E243C-48B0-4E8E-A03D-AFBE57D5DE5B}"/>
              </a:ext>
            </a:extLst>
          </p:cNvPr>
          <p:cNvPicPr>
            <a:picLocks noChangeAspect="1"/>
          </p:cNvPicPr>
          <p:nvPr/>
        </p:nvPicPr>
        <p:blipFill>
          <a:blip r:embed="rId6"/>
          <a:stretch>
            <a:fillRect/>
          </a:stretch>
        </p:blipFill>
        <p:spPr>
          <a:xfrm>
            <a:off x="429403" y="667578"/>
            <a:ext cx="1063888" cy="1140819"/>
          </a:xfrm>
          <a:prstGeom prst="rect">
            <a:avLst/>
          </a:prstGeom>
        </p:spPr>
      </p:pic>
    </p:spTree>
    <p:extLst>
      <p:ext uri="{BB962C8B-B14F-4D97-AF65-F5344CB8AC3E}">
        <p14:creationId xmlns:p14="http://schemas.microsoft.com/office/powerpoint/2010/main" val="3358233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AE46-80E8-4BF3-A9DD-BB819272296F}"/>
              </a:ext>
            </a:extLst>
          </p:cNvPr>
          <p:cNvSpPr>
            <a:spLocks noGrp="1"/>
          </p:cNvSpPr>
          <p:nvPr>
            <p:ph type="title"/>
          </p:nvPr>
        </p:nvSpPr>
        <p:spPr>
          <a:xfrm>
            <a:off x="6476818" y="4417932"/>
            <a:ext cx="5843170" cy="1189985"/>
          </a:xfrm>
        </p:spPr>
        <p:txBody>
          <a:bodyPr vert="horz" lIns="91440" tIns="45720" rIns="91440" bIns="45720" rtlCol="0" anchor="b">
            <a:normAutofit/>
          </a:bodyPr>
          <a:lstStyle/>
          <a:p>
            <a:r>
              <a:rPr lang="en-US" sz="6000" dirty="0"/>
              <a:t>Questions?</a:t>
            </a:r>
          </a:p>
        </p:txBody>
      </p:sp>
      <p:pic>
        <p:nvPicPr>
          <p:cNvPr id="6" name="Graphic 5" descr="Questions">
            <a:extLst>
              <a:ext uri="{FF2B5EF4-FFF2-40B4-BE49-F238E27FC236}">
                <a16:creationId xmlns:a16="http://schemas.microsoft.com/office/drawing/2014/main" id="{E090FC6E-EA5C-4BA7-9E1C-72B80AECEB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5667" y="637032"/>
            <a:ext cx="3602736" cy="3602736"/>
          </a:xfrm>
          <a:prstGeom prst="rect">
            <a:avLst/>
          </a:prstGeom>
          <a:effectLst>
            <a:outerShdw blurRad="50800" dist="38100" dir="5400000" algn="t" rotWithShape="0">
              <a:prstClr val="black">
                <a:alpha val="43000"/>
              </a:prstClr>
            </a:outerShdw>
          </a:effectLst>
        </p:spPr>
      </p:pic>
      <p:pic>
        <p:nvPicPr>
          <p:cNvPr id="11" name="Picture 2" descr="Image result for picture of chat in gotomeeting">
            <a:extLst>
              <a:ext uri="{FF2B5EF4-FFF2-40B4-BE49-F238E27FC236}">
                <a16:creationId xmlns:a16="http://schemas.microsoft.com/office/drawing/2014/main" id="{AF902D88-5D5A-44B0-866D-DD1A18906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74" y="328828"/>
            <a:ext cx="7810637" cy="54545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21B4094-0268-41D8-B14A-AF3392A3E0DE}"/>
              </a:ext>
            </a:extLst>
          </p:cNvPr>
          <p:cNvSpPr/>
          <p:nvPr/>
        </p:nvSpPr>
        <p:spPr>
          <a:xfrm>
            <a:off x="1646080" y="3511117"/>
            <a:ext cx="2237944" cy="1987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7D64A9-C11A-4709-A89E-613DC10BDC34}"/>
              </a:ext>
            </a:extLst>
          </p:cNvPr>
          <p:cNvSpPr txBox="1"/>
          <p:nvPr/>
        </p:nvSpPr>
        <p:spPr>
          <a:xfrm>
            <a:off x="1960976" y="3425817"/>
            <a:ext cx="1665241" cy="307777"/>
          </a:xfrm>
          <a:prstGeom prst="rect">
            <a:avLst/>
          </a:prstGeom>
          <a:noFill/>
        </p:spPr>
        <p:txBody>
          <a:bodyPr wrap="square" rtlCol="0">
            <a:spAutoFit/>
          </a:bodyPr>
          <a:lstStyle/>
          <a:p>
            <a:r>
              <a:rPr lang="en-US" sz="1400" b="1" dirty="0">
                <a:solidFill>
                  <a:schemeClr val="bg1"/>
                </a:solidFill>
              </a:rPr>
              <a:t>Organizer</a:t>
            </a:r>
          </a:p>
        </p:txBody>
      </p:sp>
    </p:spTree>
    <p:extLst>
      <p:ext uri="{BB962C8B-B14F-4D97-AF65-F5344CB8AC3E}">
        <p14:creationId xmlns:p14="http://schemas.microsoft.com/office/powerpoint/2010/main" val="274820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F3B94-D591-43DB-92AB-08388111BEFE}"/>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 When to submit a GIDEP report</a:t>
            </a:r>
          </a:p>
        </p:txBody>
      </p:sp>
      <p:sp>
        <p:nvSpPr>
          <p:cNvPr id="3" name="Slide Number Placeholder 2">
            <a:extLst>
              <a:ext uri="{FF2B5EF4-FFF2-40B4-BE49-F238E27FC236}">
                <a16:creationId xmlns:a16="http://schemas.microsoft.com/office/drawing/2014/main" id="{A0B4B7A8-3921-4413-9F8E-7A7FAA52D09C}"/>
              </a:ext>
            </a:extLst>
          </p:cNvPr>
          <p:cNvSpPr>
            <a:spLocks noGrp="1"/>
          </p:cNvSpPr>
          <p:nvPr>
            <p:ph type="sldNum" sz="quarter" idx="4294967295"/>
          </p:nvPr>
        </p:nvSpPr>
        <p:spPr>
          <a:xfrm>
            <a:off x="11040512" y="6355080"/>
            <a:ext cx="838199" cy="301752"/>
          </a:xfrm>
          <a:prstGeom prst="rect">
            <a:avLst/>
          </a:prstGeom>
        </p:spPr>
        <p:txBody>
          <a:bodyPr vert="horz" lIns="91440" tIns="45720" rIns="91440" bIns="45720" rtlCol="0" anchor="ctr">
            <a:normAutofit/>
          </a:bodyPr>
          <a:lstStyle/>
          <a:p>
            <a:pPr>
              <a:lnSpc>
                <a:spcPct val="90000"/>
              </a:lnSpc>
              <a:spcAft>
                <a:spcPts val="600"/>
              </a:spcAft>
            </a:pPr>
            <a:fld id="{E31375A4-56A4-47D6-9801-1991572033F7}" type="slidenum">
              <a:rPr lang="en-US" sz="1400" b="0" i="0" kern="1200">
                <a:solidFill>
                  <a:schemeClr val="bg1">
                    <a:alpha val="60000"/>
                  </a:schemeClr>
                </a:solidFill>
                <a:latin typeface="+mn-lt"/>
                <a:ea typeface="+mn-ea"/>
                <a:cs typeface="+mn-cs"/>
              </a:rPr>
              <a:pPr>
                <a:lnSpc>
                  <a:spcPct val="90000"/>
                </a:lnSpc>
                <a:spcAft>
                  <a:spcPts val="600"/>
                </a:spcAft>
              </a:pPr>
              <a:t>20</a:t>
            </a:fld>
            <a:endParaRPr lang="en-US" sz="1400" b="0" i="0" kern="1200">
              <a:solidFill>
                <a:schemeClr val="bg1">
                  <a:alpha val="60000"/>
                </a:schemeClr>
              </a:solidFill>
              <a:latin typeface="+mn-lt"/>
              <a:ea typeface="+mn-ea"/>
              <a:cs typeface="+mn-cs"/>
            </a:endParaRPr>
          </a:p>
        </p:txBody>
      </p:sp>
      <p:pic>
        <p:nvPicPr>
          <p:cNvPr id="13" name="Picture 12">
            <a:extLst>
              <a:ext uri="{FF2B5EF4-FFF2-40B4-BE49-F238E27FC236}">
                <a16:creationId xmlns:a16="http://schemas.microsoft.com/office/drawing/2014/main" id="{61AB7514-2B08-4001-9472-F3ED76366AED}"/>
              </a:ext>
            </a:extLst>
          </p:cNvPr>
          <p:cNvPicPr>
            <a:picLocks noChangeAspect="1"/>
          </p:cNvPicPr>
          <p:nvPr/>
        </p:nvPicPr>
        <p:blipFill>
          <a:blip r:embed="rId7"/>
          <a:stretch>
            <a:fillRect/>
          </a:stretch>
        </p:blipFill>
        <p:spPr>
          <a:xfrm>
            <a:off x="512904" y="5781161"/>
            <a:ext cx="622267" cy="667264"/>
          </a:xfrm>
          <a:prstGeom prst="rect">
            <a:avLst/>
          </a:prstGeom>
        </p:spPr>
      </p:pic>
    </p:spTree>
    <p:extLst>
      <p:ext uri="{BB962C8B-B14F-4D97-AF65-F5344CB8AC3E}">
        <p14:creationId xmlns:p14="http://schemas.microsoft.com/office/powerpoint/2010/main" val="253107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7E96C-66D9-4146-95F1-0010A947ADE8}"/>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5000" b="0" i="0" kern="1200" dirty="0">
                <a:solidFill>
                  <a:srgbClr val="FFFFFF"/>
                </a:solidFill>
                <a:latin typeface="+mj-lt"/>
                <a:ea typeface="+mj-ea"/>
                <a:cs typeface="+mj-cs"/>
              </a:rPr>
              <a:t>Other than GIDEP, who should information about defective, counterfeit or suspect counterfeit product be reported to?</a:t>
            </a:r>
          </a:p>
        </p:txBody>
      </p:sp>
      <p:sp>
        <p:nvSpPr>
          <p:cNvPr id="3" name="Slide Number Placeholder 2">
            <a:extLst>
              <a:ext uri="{FF2B5EF4-FFF2-40B4-BE49-F238E27FC236}">
                <a16:creationId xmlns:a16="http://schemas.microsoft.com/office/drawing/2014/main" id="{C21CE909-BE81-44D9-A078-3E2EE21C060A}"/>
              </a:ext>
            </a:extLst>
          </p:cNvPr>
          <p:cNvSpPr>
            <a:spLocks noGrp="1"/>
          </p:cNvSpPr>
          <p:nvPr>
            <p:ph type="sldNum" sz="quarter" idx="4294967295"/>
          </p:nvPr>
        </p:nvSpPr>
        <p:spPr>
          <a:xfrm>
            <a:off x="11040512" y="6355080"/>
            <a:ext cx="838199" cy="301752"/>
          </a:xfrm>
          <a:prstGeom prst="rect">
            <a:avLst/>
          </a:prstGeom>
        </p:spPr>
        <p:txBody>
          <a:bodyPr vert="horz" lIns="91440" tIns="45720" rIns="91440" bIns="45720" rtlCol="0" anchor="ctr">
            <a:normAutofit/>
          </a:bodyPr>
          <a:lstStyle/>
          <a:p>
            <a:pPr>
              <a:lnSpc>
                <a:spcPct val="90000"/>
              </a:lnSpc>
              <a:spcAft>
                <a:spcPts val="600"/>
              </a:spcAft>
            </a:pPr>
            <a:fld id="{E31375A4-56A4-47D6-9801-1991572033F7}" type="slidenum">
              <a:rPr lang="en-US" sz="1400" b="0" i="0" kern="1200">
                <a:solidFill>
                  <a:schemeClr val="tx1">
                    <a:alpha val="60000"/>
                  </a:schemeClr>
                </a:solidFill>
                <a:latin typeface="+mn-lt"/>
                <a:ea typeface="+mn-ea"/>
                <a:cs typeface="+mn-cs"/>
              </a:rPr>
              <a:pPr>
                <a:lnSpc>
                  <a:spcPct val="90000"/>
                </a:lnSpc>
                <a:spcAft>
                  <a:spcPts val="600"/>
                </a:spcAft>
              </a:pPr>
              <a:t>21</a:t>
            </a:fld>
            <a:endParaRPr lang="en-US" sz="1400" b="0" i="0" kern="1200">
              <a:solidFill>
                <a:schemeClr val="tx1">
                  <a:alpha val="60000"/>
                </a:schemeClr>
              </a:solidFill>
              <a:latin typeface="+mn-lt"/>
              <a:ea typeface="+mn-ea"/>
              <a:cs typeface="+mn-cs"/>
            </a:endParaRPr>
          </a:p>
        </p:txBody>
      </p:sp>
      <p:pic>
        <p:nvPicPr>
          <p:cNvPr id="13" name="Picture 12">
            <a:extLst>
              <a:ext uri="{FF2B5EF4-FFF2-40B4-BE49-F238E27FC236}">
                <a16:creationId xmlns:a16="http://schemas.microsoft.com/office/drawing/2014/main" id="{6A5A0CEB-1487-4D7C-B658-3B58A650A49A}"/>
              </a:ext>
            </a:extLst>
          </p:cNvPr>
          <p:cNvPicPr>
            <a:picLocks noChangeAspect="1"/>
          </p:cNvPicPr>
          <p:nvPr/>
        </p:nvPicPr>
        <p:blipFill>
          <a:blip r:embed="rId6"/>
          <a:stretch>
            <a:fillRect/>
          </a:stretch>
        </p:blipFill>
        <p:spPr>
          <a:xfrm>
            <a:off x="512904" y="5790686"/>
            <a:ext cx="622267" cy="667264"/>
          </a:xfrm>
          <a:prstGeom prst="rect">
            <a:avLst/>
          </a:prstGeom>
        </p:spPr>
      </p:pic>
    </p:spTree>
    <p:extLst>
      <p:ext uri="{BB962C8B-B14F-4D97-AF65-F5344CB8AC3E}">
        <p14:creationId xmlns:p14="http://schemas.microsoft.com/office/powerpoint/2010/main" val="448610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8A0B882D-4FEF-4E28-9811-11D57386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35924-056F-4209-95C7-42A5AE434094}"/>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How to prepare a GIDEP report</a:t>
            </a:r>
          </a:p>
        </p:txBody>
      </p:sp>
      <p:sp>
        <p:nvSpPr>
          <p:cNvPr id="23" name="Rectangle 22">
            <a:extLst>
              <a:ext uri="{FF2B5EF4-FFF2-40B4-BE49-F238E27FC236}">
                <a16:creationId xmlns:a16="http://schemas.microsoft.com/office/drawing/2014/main" id="{E8DA6D14-0849-4180-8DEF-F2F6BF123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5">
            <a:extLst>
              <a:ext uri="{FF2B5EF4-FFF2-40B4-BE49-F238E27FC236}">
                <a16:creationId xmlns:a16="http://schemas.microsoft.com/office/drawing/2014/main" id="{9D6BA267-A7C3-49DB-96D8-9C6F877D0792}"/>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22</a:t>
            </a:fld>
            <a:endParaRPr lang="en-US"/>
          </a:p>
        </p:txBody>
      </p:sp>
      <p:pic>
        <p:nvPicPr>
          <p:cNvPr id="14" name="Picture 13">
            <a:extLst>
              <a:ext uri="{FF2B5EF4-FFF2-40B4-BE49-F238E27FC236}">
                <a16:creationId xmlns:a16="http://schemas.microsoft.com/office/drawing/2014/main" id="{B07D34A9-FAD0-48E2-A9AD-A7CF71417253}"/>
              </a:ext>
            </a:extLst>
          </p:cNvPr>
          <p:cNvPicPr>
            <a:picLocks noChangeAspect="1"/>
          </p:cNvPicPr>
          <p:nvPr/>
        </p:nvPicPr>
        <p:blipFill>
          <a:blip r:embed="rId6"/>
          <a:stretch>
            <a:fillRect/>
          </a:stretch>
        </p:blipFill>
        <p:spPr>
          <a:xfrm>
            <a:off x="512904" y="5781161"/>
            <a:ext cx="622267" cy="667264"/>
          </a:xfrm>
          <a:prstGeom prst="rect">
            <a:avLst/>
          </a:prstGeom>
        </p:spPr>
      </p:pic>
    </p:spTree>
    <p:extLst>
      <p:ext uri="{BB962C8B-B14F-4D97-AF65-F5344CB8AC3E}">
        <p14:creationId xmlns:p14="http://schemas.microsoft.com/office/powerpoint/2010/main" val="1882593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DDCA251B-4F28-43A9-A5FD-47101E24C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B3E067-68A1-4E6F-8B2A-DF0DC2803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8F0EEF-7B63-4EC4-96D4-6AFBF46B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6" name="Rectangle 25">
            <a:extLst>
              <a:ext uri="{FF2B5EF4-FFF2-40B4-BE49-F238E27FC236}">
                <a16:creationId xmlns:a16="http://schemas.microsoft.com/office/drawing/2014/main" id="{4FB5E673-6D85-4457-A048-FD09048DC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A327C6-C891-4A2E-9F5E-DE8167564B63}"/>
              </a:ext>
            </a:extLst>
          </p:cNvPr>
          <p:cNvSpPr>
            <a:spLocks noGrp="1"/>
          </p:cNvSpPr>
          <p:nvPr>
            <p:ph type="title"/>
          </p:nvPr>
        </p:nvSpPr>
        <p:spPr>
          <a:xfrm>
            <a:off x="5214033" y="1266958"/>
            <a:ext cx="6248624" cy="4528457"/>
          </a:xfrm>
        </p:spPr>
        <p:txBody>
          <a:bodyPr vert="horz" lIns="91440" tIns="45720" rIns="91440" bIns="45720" rtlCol="0" anchor="ctr">
            <a:normAutofit/>
          </a:bodyPr>
          <a:lstStyle/>
          <a:p>
            <a:r>
              <a:rPr lang="en-US" sz="7200" b="0" i="0" kern="1200" dirty="0">
                <a:solidFill>
                  <a:schemeClr val="tx2"/>
                </a:solidFill>
                <a:latin typeface="+mj-lt"/>
                <a:ea typeface="+mj-ea"/>
                <a:cs typeface="+mj-cs"/>
              </a:rPr>
              <a:t>When to file a response to a GIDEP report</a:t>
            </a:r>
          </a:p>
        </p:txBody>
      </p:sp>
      <p:sp>
        <p:nvSpPr>
          <p:cNvPr id="15" name="Slide Number Placeholder 5">
            <a:extLst>
              <a:ext uri="{FF2B5EF4-FFF2-40B4-BE49-F238E27FC236}">
                <a16:creationId xmlns:a16="http://schemas.microsoft.com/office/drawing/2014/main" id="{2E44B558-E011-4DFD-BC1E-28570B8A8047}"/>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pPr/>
              <a:t>23</a:t>
            </a:fld>
            <a:endParaRPr lang="en-US" dirty="0"/>
          </a:p>
        </p:txBody>
      </p:sp>
    </p:spTree>
    <p:extLst>
      <p:ext uri="{BB962C8B-B14F-4D97-AF65-F5344CB8AC3E}">
        <p14:creationId xmlns:p14="http://schemas.microsoft.com/office/powerpoint/2010/main" val="191145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F21B5EDC-5485-4264-891C-5B291E539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E7ADA758-6D6A-4E4E-88F7-1B5038A0E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3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96D7C53C-B0E3-427C-B58C-BBF279079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5041" y="-68957"/>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chemeClr val="tx1"/>
          </a:solidFill>
          <a:ln>
            <a:noFill/>
          </a:ln>
        </p:spPr>
      </p:sp>
      <p:sp>
        <p:nvSpPr>
          <p:cNvPr id="2" name="Title 1">
            <a:extLst>
              <a:ext uri="{FF2B5EF4-FFF2-40B4-BE49-F238E27FC236}">
                <a16:creationId xmlns:a16="http://schemas.microsoft.com/office/drawing/2014/main" id="{B226CC95-A8F8-4F13-A656-6AA65B5E7B50}"/>
              </a:ext>
            </a:extLst>
          </p:cNvPr>
          <p:cNvSpPr>
            <a:spLocks noGrp="1"/>
          </p:cNvSpPr>
          <p:nvPr>
            <p:ph type="title"/>
          </p:nvPr>
        </p:nvSpPr>
        <p:spPr>
          <a:xfrm>
            <a:off x="5832997" y="1248696"/>
            <a:ext cx="5621584" cy="4360606"/>
          </a:xfrm>
        </p:spPr>
        <p:txBody>
          <a:bodyPr vert="horz" lIns="91440" tIns="45720" rIns="91440" bIns="45720" rtlCol="0" anchor="ctr">
            <a:normAutofit/>
          </a:bodyPr>
          <a:lstStyle/>
          <a:p>
            <a:pPr>
              <a:lnSpc>
                <a:spcPct val="90000"/>
              </a:lnSpc>
            </a:pPr>
            <a:r>
              <a:rPr lang="en-US" sz="6100" b="0" i="0" kern="1200">
                <a:solidFill>
                  <a:schemeClr val="bg2"/>
                </a:solidFill>
                <a:latin typeface="+mj-lt"/>
                <a:ea typeface="+mj-ea"/>
                <a:cs typeface="+mj-cs"/>
              </a:rPr>
              <a:t>Information to include in a response to a GIDEP report</a:t>
            </a:r>
          </a:p>
        </p:txBody>
      </p:sp>
      <p:sp>
        <p:nvSpPr>
          <p:cNvPr id="4" name="Slide Number Placeholder 5">
            <a:extLst>
              <a:ext uri="{FF2B5EF4-FFF2-40B4-BE49-F238E27FC236}">
                <a16:creationId xmlns:a16="http://schemas.microsoft.com/office/drawing/2014/main" id="{E3CF091C-1498-40C9-A939-84DFB2F41922}"/>
              </a:ext>
            </a:extLst>
          </p:cNvPr>
          <p:cNvSpPr txBox="1">
            <a:spLocks/>
          </p:cNvSpPr>
          <p:nvPr/>
        </p:nvSpPr>
        <p:spPr>
          <a:xfrm>
            <a:off x="761206" y="6230695"/>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24</a:t>
            </a:fld>
            <a:endParaRPr lang="en-US"/>
          </a:p>
        </p:txBody>
      </p:sp>
      <p:pic>
        <p:nvPicPr>
          <p:cNvPr id="14" name="Picture 13">
            <a:extLst>
              <a:ext uri="{FF2B5EF4-FFF2-40B4-BE49-F238E27FC236}">
                <a16:creationId xmlns:a16="http://schemas.microsoft.com/office/drawing/2014/main" id="{EAD30D2D-7DA8-46BA-B86A-24BFB46ED9DF}"/>
              </a:ext>
            </a:extLst>
          </p:cNvPr>
          <p:cNvPicPr>
            <a:picLocks noChangeAspect="1"/>
          </p:cNvPicPr>
          <p:nvPr/>
        </p:nvPicPr>
        <p:blipFill>
          <a:blip r:embed="rId6"/>
          <a:stretch>
            <a:fillRect/>
          </a:stretch>
        </p:blipFill>
        <p:spPr>
          <a:xfrm>
            <a:off x="558038" y="612698"/>
            <a:ext cx="920910" cy="987502"/>
          </a:xfrm>
          <a:prstGeom prst="rect">
            <a:avLst/>
          </a:prstGeom>
        </p:spPr>
      </p:pic>
    </p:spTree>
    <p:extLst>
      <p:ext uri="{BB962C8B-B14F-4D97-AF65-F5344CB8AC3E}">
        <p14:creationId xmlns:p14="http://schemas.microsoft.com/office/powerpoint/2010/main" val="3458400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87D9371-24D5-48ED-B402-325799D71DA7}"/>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4500" b="0" i="0" kern="1200" dirty="0">
                <a:solidFill>
                  <a:schemeClr val="tx2"/>
                </a:solidFill>
                <a:latin typeface="+mj-lt"/>
                <a:ea typeface="+mj-ea"/>
                <a:cs typeface="+mj-cs"/>
              </a:rPr>
              <a:t>The effect a GIDEP report may have upon a possible debarment or suspension</a:t>
            </a:r>
          </a:p>
        </p:txBody>
      </p:sp>
      <p:sp>
        <p:nvSpPr>
          <p:cNvPr id="25"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Slide Number Placeholder 5">
            <a:extLst>
              <a:ext uri="{FF2B5EF4-FFF2-40B4-BE49-F238E27FC236}">
                <a16:creationId xmlns:a16="http://schemas.microsoft.com/office/drawing/2014/main" id="{F6231CBB-C41C-4F4C-B2ED-4C563A8AC335}"/>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pPr/>
              <a:t>25</a:t>
            </a:fld>
            <a:endParaRPr lang="en-US" dirty="0"/>
          </a:p>
        </p:txBody>
      </p:sp>
      <p:pic>
        <p:nvPicPr>
          <p:cNvPr id="16" name="Picture 15">
            <a:extLst>
              <a:ext uri="{FF2B5EF4-FFF2-40B4-BE49-F238E27FC236}">
                <a16:creationId xmlns:a16="http://schemas.microsoft.com/office/drawing/2014/main" id="{8165C8E4-6D5F-47BA-AA14-1D9A9A59F43E}"/>
              </a:ext>
            </a:extLst>
          </p:cNvPr>
          <p:cNvPicPr>
            <a:picLocks noChangeAspect="1"/>
          </p:cNvPicPr>
          <p:nvPr/>
        </p:nvPicPr>
        <p:blipFill>
          <a:blip r:embed="rId6"/>
          <a:stretch>
            <a:fillRect/>
          </a:stretch>
        </p:blipFill>
        <p:spPr>
          <a:xfrm>
            <a:off x="512904" y="5781161"/>
            <a:ext cx="622267" cy="667264"/>
          </a:xfrm>
          <a:prstGeom prst="rect">
            <a:avLst/>
          </a:prstGeom>
        </p:spPr>
      </p:pic>
    </p:spTree>
    <p:extLst>
      <p:ext uri="{BB962C8B-B14F-4D97-AF65-F5344CB8AC3E}">
        <p14:creationId xmlns:p14="http://schemas.microsoft.com/office/powerpoint/2010/main" val="36384467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5" name="Picture 31">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6" name="Picture 33">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7" name="Oval 35">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8" name="Picture 37">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9" name="Picture 39">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0" name="Rectangle 41">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EAAE46-80E8-4BF3-A9DD-BB819272296F}"/>
              </a:ext>
            </a:extLst>
          </p:cNvPr>
          <p:cNvSpPr>
            <a:spLocks noGrp="1"/>
          </p:cNvSpPr>
          <p:nvPr>
            <p:ph type="title"/>
          </p:nvPr>
        </p:nvSpPr>
        <p:spPr>
          <a:xfrm>
            <a:off x="5684293" y="4434207"/>
            <a:ext cx="5843170" cy="1189985"/>
          </a:xfrm>
        </p:spPr>
        <p:txBody>
          <a:bodyPr vert="horz" lIns="91440" tIns="45720" rIns="91440" bIns="45720" rtlCol="0" anchor="b">
            <a:normAutofit/>
          </a:bodyPr>
          <a:lstStyle/>
          <a:p>
            <a:r>
              <a:rPr lang="en-US" sz="6000" dirty="0"/>
              <a:t>Questions?</a:t>
            </a:r>
          </a:p>
        </p:txBody>
      </p:sp>
      <p:pic>
        <p:nvPicPr>
          <p:cNvPr id="18" name="Picture 17">
            <a:extLst>
              <a:ext uri="{FF2B5EF4-FFF2-40B4-BE49-F238E27FC236}">
                <a16:creationId xmlns:a16="http://schemas.microsoft.com/office/drawing/2014/main" id="{F3867D53-0881-43AE-8A0E-9D57D8460085}"/>
              </a:ext>
            </a:extLst>
          </p:cNvPr>
          <p:cNvPicPr>
            <a:picLocks noChangeAspect="1"/>
          </p:cNvPicPr>
          <p:nvPr/>
        </p:nvPicPr>
        <p:blipFill>
          <a:blip r:embed="rId7"/>
          <a:stretch>
            <a:fillRect/>
          </a:stretch>
        </p:blipFill>
        <p:spPr>
          <a:xfrm>
            <a:off x="1168963" y="640080"/>
            <a:ext cx="3359551" cy="3602736"/>
          </a:xfrm>
          <a:prstGeom prst="rect">
            <a:avLst/>
          </a:prstGeom>
          <a:effectLst>
            <a:outerShdw blurRad="50800" dist="38100" dir="5400000" algn="t" rotWithShape="0">
              <a:prstClr val="black">
                <a:alpha val="43000"/>
              </a:prstClr>
            </a:outerShdw>
          </a:effectLst>
        </p:spPr>
      </p:pic>
      <p:pic>
        <p:nvPicPr>
          <p:cNvPr id="6" name="Graphic 5" descr="Questions">
            <a:extLst>
              <a:ext uri="{FF2B5EF4-FFF2-40B4-BE49-F238E27FC236}">
                <a16:creationId xmlns:a16="http://schemas.microsoft.com/office/drawing/2014/main" id="{E090FC6E-EA5C-4BA7-9E1C-72B80AECEB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5667" y="637032"/>
            <a:ext cx="3602736"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75301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8277" y="2508068"/>
            <a:ext cx="6723016" cy="1109256"/>
          </a:xfrm>
          <a:prstGeom prst="rect">
            <a:avLst/>
          </a:prstGeom>
        </p:spPr>
        <p:txBody>
          <a:bodyPr>
            <a:normAutofit/>
          </a:bodyPr>
          <a:lstStyle/>
          <a:p>
            <a:pPr algn="ctr"/>
            <a:r>
              <a:rPr lang="en-US" sz="4200" b="1" dirty="0">
                <a:solidFill>
                  <a:srgbClr val="EBEBEB"/>
                </a:solidFill>
              </a:rPr>
              <a:t>WEBINAR</a:t>
            </a:r>
          </a:p>
        </p:txBody>
      </p:sp>
      <p:sp>
        <p:nvSpPr>
          <p:cNvPr id="3" name="Content Placeholder 2"/>
          <p:cNvSpPr>
            <a:spLocks noGrp="1"/>
          </p:cNvSpPr>
          <p:nvPr>
            <p:ph type="subTitle" idx="1"/>
          </p:nvPr>
        </p:nvSpPr>
        <p:spPr>
          <a:xfrm>
            <a:off x="1123406" y="3952603"/>
            <a:ext cx="9584871" cy="1621508"/>
          </a:xfrm>
          <a:prstGeom prst="rect">
            <a:avLst/>
          </a:prstGeom>
        </p:spPr>
        <p:txBody>
          <a:bodyPr>
            <a:normAutofit/>
          </a:bodyPr>
          <a:lstStyle/>
          <a:p>
            <a:pPr marL="0" indent="0" algn="ctr">
              <a:lnSpc>
                <a:spcPct val="90000"/>
              </a:lnSpc>
              <a:buNone/>
            </a:pPr>
            <a:r>
              <a:rPr lang="en-US" sz="1800" b="1" dirty="0">
                <a:solidFill>
                  <a:schemeClr val="tx2">
                    <a:lumMod val="40000"/>
                    <a:lumOff val="60000"/>
                  </a:schemeClr>
                </a:solidFill>
              </a:rPr>
              <a:t>FINAL FEDERAL ACQUISITION REGULATION RULE REGARDING THE REPORTING OF NONCONFORMING ITEMS TO THE GOVERNMENT-INDUSTRY DATA EXCHANGE PROGRAM (GIDEP)</a:t>
            </a:r>
          </a:p>
          <a:p>
            <a:pPr marL="0" indent="0" algn="ctr">
              <a:lnSpc>
                <a:spcPct val="90000"/>
              </a:lnSpc>
              <a:buNone/>
            </a:pPr>
            <a:endParaRPr lang="en-US" sz="1800" b="1" dirty="0">
              <a:solidFill>
                <a:schemeClr val="tx2">
                  <a:lumMod val="40000"/>
                  <a:lumOff val="60000"/>
                </a:schemeClr>
              </a:solidFill>
            </a:endParaRPr>
          </a:p>
          <a:p>
            <a:pPr marL="0" indent="0" algn="ctr">
              <a:lnSpc>
                <a:spcPct val="90000"/>
              </a:lnSpc>
              <a:buNone/>
            </a:pPr>
            <a:r>
              <a:rPr lang="en-US" sz="1800" b="1" dirty="0">
                <a:solidFill>
                  <a:schemeClr val="tx2">
                    <a:lumMod val="40000"/>
                    <a:lumOff val="60000"/>
                  </a:schemeClr>
                </a:solidFill>
              </a:rPr>
              <a:t>DECEMBER 9, 2019</a:t>
            </a:r>
          </a:p>
        </p:txBody>
      </p:sp>
      <p:pic>
        <p:nvPicPr>
          <p:cNvPr id="7" name="Picture 6" descr="A picture containing table, drawing&#10;&#10;Description automatically generated">
            <a:extLst>
              <a:ext uri="{FF2B5EF4-FFF2-40B4-BE49-F238E27FC236}">
                <a16:creationId xmlns:a16="http://schemas.microsoft.com/office/drawing/2014/main" id="{0F27C062-ED1D-4F03-9057-BF4B675CC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631" y="874449"/>
            <a:ext cx="6270662" cy="1395222"/>
          </a:xfrm>
          <a:prstGeom prst="rect">
            <a:avLst/>
          </a:prstGeom>
          <a:effectLst/>
        </p:spPr>
      </p:pic>
      <p:sp>
        <p:nvSpPr>
          <p:cNvPr id="24" name="Slide Number Placeholder 5">
            <a:extLst>
              <a:ext uri="{FF2B5EF4-FFF2-40B4-BE49-F238E27FC236}">
                <a16:creationId xmlns:a16="http://schemas.microsoft.com/office/drawing/2014/main" id="{CC72B4FD-A445-4EC8-9138-62EE40C89EA0}"/>
              </a:ext>
            </a:extLst>
          </p:cNvPr>
          <p:cNvSpPr txBox="1">
            <a:spLocks/>
          </p:cNvSpPr>
          <p:nvPr/>
        </p:nvSpPr>
        <p:spPr>
          <a:xfrm>
            <a:off x="11029951" y="604130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118998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2" name="Picture 18">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3" name="Picture 20">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4" name="Oval 22">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5" name="Picture 24">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6" name="Picture 26">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27" name="Rectangle 28">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8" name="Freeform: Shape 30">
            <a:extLst>
              <a:ext uri="{FF2B5EF4-FFF2-40B4-BE49-F238E27FC236}">
                <a16:creationId xmlns:a16="http://schemas.microsoft.com/office/drawing/2014/main" id="{A10049FB-9EB9-40A5-B47A-F88DBA104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129" name="Freeform 7">
            <a:extLst>
              <a:ext uri="{FF2B5EF4-FFF2-40B4-BE49-F238E27FC236}">
                <a16:creationId xmlns:a16="http://schemas.microsoft.com/office/drawing/2014/main" id="{9053E132-12E5-44D2-AA0E-9353E65AC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6111" y="452718"/>
            <a:ext cx="9404723" cy="1180711"/>
          </a:xfrm>
          <a:prstGeom prst="rect">
            <a:avLst/>
          </a:prstGeom>
        </p:spPr>
        <p:txBody>
          <a:bodyPr vert="horz" lIns="91440" tIns="45720" rIns="91440" bIns="45720" rtlCol="0" anchor="t">
            <a:normAutofit/>
          </a:bodyPr>
          <a:lstStyle/>
          <a:p>
            <a:r>
              <a:rPr lang="en-US" dirty="0"/>
              <a:t>PRESENTERS</a:t>
            </a:r>
          </a:p>
        </p:txBody>
      </p:sp>
      <p:sp>
        <p:nvSpPr>
          <p:cNvPr id="13" name="Content Placeholder 2"/>
          <p:cNvSpPr>
            <a:spLocks noGrp="1"/>
          </p:cNvSpPr>
          <p:nvPr>
            <p:ph sz="half" idx="1"/>
          </p:nvPr>
        </p:nvSpPr>
        <p:spPr>
          <a:xfrm>
            <a:off x="643855" y="2548281"/>
            <a:ext cx="5114093" cy="3654389"/>
          </a:xfrm>
          <a:prstGeom prst="rect">
            <a:avLst/>
          </a:prstGeom>
        </p:spPr>
        <p:txBody>
          <a:bodyPr vert="horz" lIns="91440" tIns="45720" rIns="91440" bIns="45720" rtlCol="0">
            <a:normAutofit/>
          </a:bodyPr>
          <a:lstStyle/>
          <a:p>
            <a:pPr marL="0" indent="0">
              <a:buNone/>
            </a:pPr>
            <a:r>
              <a:rPr lang="en-US" dirty="0">
                <a:solidFill>
                  <a:schemeClr val="bg1"/>
                </a:solidFill>
              </a:rPr>
              <a:t>Neil </a:t>
            </a:r>
            <a:r>
              <a:rPr lang="en-US" dirty="0" err="1">
                <a:solidFill>
                  <a:schemeClr val="bg1"/>
                </a:solidFill>
              </a:rPr>
              <a:t>Vill</a:t>
            </a:r>
            <a:r>
              <a:rPr lang="en-US" dirty="0">
                <a:solidFill>
                  <a:schemeClr val="bg1"/>
                </a:solidFill>
              </a:rPr>
              <a:t> </a:t>
            </a:r>
          </a:p>
          <a:p>
            <a:pPr marL="0" indent="0">
              <a:buNone/>
            </a:pPr>
            <a:r>
              <a:rPr lang="en-US" dirty="0">
                <a:solidFill>
                  <a:schemeClr val="bg1"/>
                </a:solidFill>
              </a:rPr>
              <a:t>President &amp; CEO – World Data Products, Inc. </a:t>
            </a:r>
          </a:p>
          <a:p>
            <a:pPr marL="0" indent="0">
              <a:buNone/>
            </a:pPr>
            <a:r>
              <a:rPr lang="en-US" dirty="0">
                <a:solidFill>
                  <a:schemeClr val="bg1"/>
                </a:solidFill>
              </a:rPr>
              <a:t>Chairman, ASCDI Anti-Counterfeit Committee</a:t>
            </a:r>
          </a:p>
          <a:p>
            <a:pPr marL="0" indent="0"/>
            <a:endParaRPr lang="en-US" dirty="0">
              <a:solidFill>
                <a:schemeClr val="bg1"/>
              </a:solidFill>
            </a:endParaRPr>
          </a:p>
          <a:p>
            <a:pPr marL="0" indent="0">
              <a:buNone/>
            </a:pPr>
            <a:r>
              <a:rPr lang="en-US" dirty="0">
                <a:solidFill>
                  <a:schemeClr val="bg1"/>
                </a:solidFill>
              </a:rPr>
              <a:t>Keith Gregory </a:t>
            </a:r>
          </a:p>
          <a:p>
            <a:pPr marL="0" indent="0">
              <a:buNone/>
            </a:pPr>
            <a:r>
              <a:rPr lang="en-US" dirty="0">
                <a:solidFill>
                  <a:schemeClr val="bg1"/>
                </a:solidFill>
              </a:rPr>
              <a:t>Attorney &amp; Partner – Snell &amp; Wilmer LLP</a:t>
            </a:r>
          </a:p>
        </p:txBody>
      </p:sp>
      <p:pic>
        <p:nvPicPr>
          <p:cNvPr id="14" name="Picture 2">
            <a:extLst>
              <a:ext uri="{FF2B5EF4-FFF2-40B4-BE49-F238E27FC236}">
                <a16:creationId xmlns:a16="http://schemas.microsoft.com/office/drawing/2014/main" id="{8D39D3BB-306D-4642-992A-68F519C9DCD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918476" y="3886362"/>
            <a:ext cx="2627842" cy="262784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6" descr="A person wearing a suit and tie&#10;&#10;Description automatically generated">
            <a:extLst>
              <a:ext uri="{FF2B5EF4-FFF2-40B4-BE49-F238E27FC236}">
                <a16:creationId xmlns:a16="http://schemas.microsoft.com/office/drawing/2014/main" id="{0EDD7E71-30D7-46E3-A310-F466A7885C1D}"/>
              </a:ext>
            </a:extLst>
          </p:cNvPr>
          <p:cNvPicPr>
            <a:picLocks noChangeAspect="1"/>
          </p:cNvPicPr>
          <p:nvPr/>
        </p:nvPicPr>
        <p:blipFill rotWithShape="1">
          <a:blip r:embed="rId8">
            <a:extLst>
              <a:ext uri="{28A0092B-C50C-407E-A947-70E740481C1C}">
                <a14:useLocalDpi xmlns:a14="http://schemas.microsoft.com/office/drawing/2010/main" val="0"/>
              </a:ext>
            </a:extLst>
          </a:blip>
          <a:srcRect t="3137" b="12887"/>
          <a:stretch/>
        </p:blipFill>
        <p:spPr>
          <a:xfrm>
            <a:off x="6088942" y="2502332"/>
            <a:ext cx="2627842" cy="2206756"/>
          </a:xfrm>
          <a:prstGeom prst="rect">
            <a:avLst/>
          </a:prstGeom>
          <a:noFill/>
          <a:effectLst/>
        </p:spPr>
      </p:pic>
      <p:sp>
        <p:nvSpPr>
          <p:cNvPr id="112" name="Slide Number Placeholder 5">
            <a:extLst>
              <a:ext uri="{FF2B5EF4-FFF2-40B4-BE49-F238E27FC236}">
                <a16:creationId xmlns:a16="http://schemas.microsoft.com/office/drawing/2014/main" id="{A2D5BE1F-1419-49FF-BF55-35A2A6F37D57}"/>
              </a:ext>
            </a:extLst>
          </p:cNvPr>
          <p:cNvSpPr txBox="1">
            <a:spLocks/>
          </p:cNvSpPr>
          <p:nvPr/>
        </p:nvSpPr>
        <p:spPr>
          <a:xfrm>
            <a:off x="11677269" y="6365391"/>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solidFill>
                  <a:schemeClr val="bg1"/>
                </a:solidFill>
              </a:rPr>
              <a:pPr/>
              <a:t>3</a:t>
            </a:fld>
            <a:endParaRPr lang="en-US" dirty="0">
              <a:solidFill>
                <a:schemeClr val="bg1"/>
              </a:solidFill>
            </a:endParaRPr>
          </a:p>
        </p:txBody>
      </p:sp>
      <p:pic>
        <p:nvPicPr>
          <p:cNvPr id="121" name="Picture 120">
            <a:extLst>
              <a:ext uri="{FF2B5EF4-FFF2-40B4-BE49-F238E27FC236}">
                <a16:creationId xmlns:a16="http://schemas.microsoft.com/office/drawing/2014/main" id="{C9B5D18C-C912-4074-86DE-F815BEE3AB01}"/>
              </a:ext>
            </a:extLst>
          </p:cNvPr>
          <p:cNvPicPr>
            <a:picLocks noChangeAspect="1"/>
          </p:cNvPicPr>
          <p:nvPr/>
        </p:nvPicPr>
        <p:blipFill>
          <a:blip r:embed="rId9"/>
          <a:stretch>
            <a:fillRect/>
          </a:stretch>
        </p:blipFill>
        <p:spPr>
          <a:xfrm>
            <a:off x="512904" y="5781161"/>
            <a:ext cx="622267" cy="667264"/>
          </a:xfrm>
          <a:prstGeom prst="rect">
            <a:avLst/>
          </a:prstGeom>
        </p:spPr>
      </p:pic>
    </p:spTree>
    <p:extLst>
      <p:ext uri="{BB962C8B-B14F-4D97-AF65-F5344CB8AC3E}">
        <p14:creationId xmlns:p14="http://schemas.microsoft.com/office/powerpoint/2010/main" val="49726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a:prstGeom prst="rect">
            <a:avLst/>
          </a:prstGeom>
        </p:spPr>
        <p:txBody>
          <a:bodyPr>
            <a:normAutofit/>
          </a:bodyPr>
          <a:lstStyle/>
          <a:p>
            <a:r>
              <a:rPr lang="en-US">
                <a:solidFill>
                  <a:srgbClr val="EBEBEB"/>
                </a:solidFill>
              </a:rPr>
              <a:t>AGENDA</a:t>
            </a:r>
          </a:p>
        </p:txBody>
      </p:sp>
      <p:sp>
        <p:nvSpPr>
          <p:cNvPr id="17" name="Rectangle 1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8" name="Slide Number Placeholder 5">
            <a:extLst>
              <a:ext uri="{FF2B5EF4-FFF2-40B4-BE49-F238E27FC236}">
                <a16:creationId xmlns:a16="http://schemas.microsoft.com/office/drawing/2014/main" id="{D2541FFB-CBDF-4E56-8FE0-95D5B7DE27E5}"/>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4</a:t>
            </a:fld>
            <a:endParaRPr lang="en-US"/>
          </a:p>
        </p:txBody>
      </p:sp>
      <p:graphicFrame>
        <p:nvGraphicFramePr>
          <p:cNvPr id="7" name="Content Placeholder 2">
            <a:extLst>
              <a:ext uri="{FF2B5EF4-FFF2-40B4-BE49-F238E27FC236}">
                <a16:creationId xmlns:a16="http://schemas.microsoft.com/office/drawing/2014/main" id="{29C5E03B-3233-467B-BAFF-594FEA8D7BCA}"/>
              </a:ext>
            </a:extLst>
          </p:cNvPr>
          <p:cNvGraphicFramePr>
            <a:graphicFrameLocks noGrp="1"/>
          </p:cNvGraphicFramePr>
          <p:nvPr>
            <p:ph idx="1"/>
            <p:extLst>
              <p:ext uri="{D42A27DB-BD31-4B8C-83A1-F6EECF244321}">
                <p14:modId xmlns:p14="http://schemas.microsoft.com/office/powerpoint/2010/main" val="2553545376"/>
              </p:ext>
            </p:extLst>
          </p:nvPr>
        </p:nvGraphicFramePr>
        <p:xfrm>
          <a:off x="648314" y="2476884"/>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315F2E9C-879D-443D-99EF-2B8D1BEB5379}"/>
              </a:ext>
            </a:extLst>
          </p:cNvPr>
          <p:cNvPicPr>
            <a:picLocks noChangeAspect="1"/>
          </p:cNvPicPr>
          <p:nvPr/>
        </p:nvPicPr>
        <p:blipFill>
          <a:blip r:embed="rId7"/>
          <a:stretch>
            <a:fillRect/>
          </a:stretch>
        </p:blipFill>
        <p:spPr>
          <a:xfrm>
            <a:off x="455754" y="5971710"/>
            <a:ext cx="622267" cy="667264"/>
          </a:xfrm>
          <a:prstGeom prst="rect">
            <a:avLst/>
          </a:prstGeom>
        </p:spPr>
      </p:pic>
    </p:spTree>
    <p:extLst>
      <p:ext uri="{BB962C8B-B14F-4D97-AF65-F5344CB8AC3E}">
        <p14:creationId xmlns:p14="http://schemas.microsoft.com/office/powerpoint/2010/main" val="2333977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normAutofit/>
          </a:bodyPr>
          <a:lstStyle/>
          <a:p>
            <a:r>
              <a:rPr lang="en-US" dirty="0"/>
              <a:t>BACKGROUND</a:t>
            </a:r>
            <a:endParaRPr lang="en-US"/>
          </a:p>
        </p:txBody>
      </p:sp>
      <p:sp>
        <p:nvSpPr>
          <p:cNvPr id="9" name="Slide Number Placeholder 5">
            <a:extLst>
              <a:ext uri="{FF2B5EF4-FFF2-40B4-BE49-F238E27FC236}">
                <a16:creationId xmlns:a16="http://schemas.microsoft.com/office/drawing/2014/main" id="{0AFBC5C2-4085-4419-A7C8-8AE9438E7DC5}"/>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A73AE7CC-7646-4A53-B820-8CCEA0678C37}"/>
              </a:ext>
            </a:extLst>
          </p:cNvPr>
          <p:cNvGraphicFramePr>
            <a:graphicFrameLocks noGrp="1"/>
          </p:cNvGraphicFramePr>
          <p:nvPr>
            <p:ph idx="1"/>
            <p:extLst>
              <p:ext uri="{D42A27DB-BD31-4B8C-83A1-F6EECF244321}">
                <p14:modId xmlns:p14="http://schemas.microsoft.com/office/powerpoint/2010/main" val="2137590449"/>
              </p:ext>
            </p:extLst>
          </p:nvPr>
        </p:nvGraphicFramePr>
        <p:xfrm>
          <a:off x="1241729" y="1519299"/>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0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id="{2A1B02A3-D6C7-4144-9195-F4D7DEF7C221}"/>
              </a:ext>
            </a:extLst>
          </p:cNvPr>
          <p:cNvPicPr>
            <a:picLocks noChangeAspect="1"/>
          </p:cNvPicPr>
          <p:nvPr/>
        </p:nvPicPr>
        <p:blipFill rotWithShape="1">
          <a:blip r:embed="rId2">
            <a:extLst>
              <a:ext uri="{28A0092B-C50C-407E-A947-70E740481C1C}">
                <a14:useLocalDpi xmlns:a14="http://schemas.microsoft.com/office/drawing/2010/main" val="0"/>
              </a:ext>
            </a:extLst>
          </a:blip>
          <a:srcRect t="5644" r="3" b="15397"/>
          <a:stretch/>
        </p:blipFill>
        <p:spPr>
          <a:xfrm>
            <a:off x="5183188" y="1438275"/>
            <a:ext cx="5601221" cy="4422775"/>
          </a:xfrm>
          <a:prstGeom prst="rect">
            <a:avLst/>
          </a:prstGeom>
          <a:noFill/>
        </p:spPr>
      </p:pic>
      <p:sp>
        <p:nvSpPr>
          <p:cNvPr id="3" name="Content Placeholder 2"/>
          <p:cNvSpPr>
            <a:spLocks noGrp="1"/>
          </p:cNvSpPr>
          <p:nvPr>
            <p:ph type="body" sz="half" idx="2"/>
          </p:nvPr>
        </p:nvSpPr>
        <p:spPr>
          <a:xfrm>
            <a:off x="449263" y="1085849"/>
            <a:ext cx="4513262" cy="2343151"/>
          </a:xfrm>
          <a:prstGeom prst="rect">
            <a:avLst/>
          </a:prstGeom>
        </p:spPr>
        <p:txBody>
          <a:bodyPr>
            <a:normAutofit/>
          </a:bodyPr>
          <a:lstStyle/>
          <a:p>
            <a:pPr marL="0" indent="0">
              <a:buNone/>
            </a:pPr>
            <a:r>
              <a:rPr lang="en-US" sz="2400" b="1" dirty="0"/>
              <a:t>Neil Vill </a:t>
            </a:r>
          </a:p>
          <a:p>
            <a:pPr marL="0" indent="0">
              <a:buNone/>
            </a:pPr>
            <a:r>
              <a:rPr lang="en-US" sz="2400" dirty="0"/>
              <a:t>President &amp; CEO – World Data Products, Inc. </a:t>
            </a:r>
          </a:p>
          <a:p>
            <a:pPr marL="0" indent="0">
              <a:buNone/>
            </a:pPr>
            <a:r>
              <a:rPr lang="en-US" sz="2400" dirty="0"/>
              <a:t>Chairman, ASCDI Anti-Counterfeit Committee</a:t>
            </a:r>
          </a:p>
          <a:p>
            <a:pPr marL="0" indent="0">
              <a:buNone/>
            </a:pPr>
            <a:endParaRPr lang="en-US" dirty="0"/>
          </a:p>
        </p:txBody>
      </p:sp>
      <p:sp>
        <p:nvSpPr>
          <p:cNvPr id="4" name="Slide Number Placeholder 3"/>
          <p:cNvSpPr>
            <a:spLocks noGrp="1"/>
          </p:cNvSpPr>
          <p:nvPr>
            <p:ph type="sldNum" sz="quarter" idx="12"/>
          </p:nvPr>
        </p:nvSpPr>
        <p:spPr>
          <a:prstGeom prst="rect">
            <a:avLst/>
          </a:prstGeom>
        </p:spPr>
        <p:txBody>
          <a:bodyPr anchor="ctr">
            <a:normAutofit/>
          </a:bodyPr>
          <a:lstStyle/>
          <a:p>
            <a:pPr>
              <a:spcAft>
                <a:spcPts val="600"/>
              </a:spcAft>
            </a:pPr>
            <a:fld id="{E31375A4-56A4-47D6-9801-1991572033F7}" type="slidenum">
              <a:rPr lang="en-US" smtClean="0"/>
              <a:pPr>
                <a:spcAft>
                  <a:spcPts val="600"/>
                </a:spcAft>
              </a:pPr>
              <a:t>6</a:t>
            </a:fld>
            <a:endParaRPr lang="en-US"/>
          </a:p>
        </p:txBody>
      </p:sp>
      <p:sp>
        <p:nvSpPr>
          <p:cNvPr id="5" name="Slide Number Placeholder 5">
            <a:extLst>
              <a:ext uri="{FF2B5EF4-FFF2-40B4-BE49-F238E27FC236}">
                <a16:creationId xmlns:a16="http://schemas.microsoft.com/office/drawing/2014/main" id="{B86BDF78-F73C-457B-AA94-D9E12FCA955A}"/>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1375A4-56A4-47D6-9801-1991572033F7}" type="slidenum">
              <a:rPr lang="en-US" smtClean="0"/>
              <a:pPr/>
              <a:t>6</a:t>
            </a:fld>
            <a:endParaRPr lang="en-US" dirty="0"/>
          </a:p>
        </p:txBody>
      </p:sp>
    </p:spTree>
    <p:extLst>
      <p:ext uri="{BB962C8B-B14F-4D97-AF65-F5344CB8AC3E}">
        <p14:creationId xmlns:p14="http://schemas.microsoft.com/office/powerpoint/2010/main" val="39815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a:prstGeom prst="rect">
            <a:avLst/>
          </a:prstGeom>
        </p:spPr>
        <p:txBody>
          <a:bodyPr>
            <a:normAutofit/>
          </a:bodyPr>
          <a:lstStyle/>
          <a:p>
            <a:r>
              <a:rPr lang="en-US">
                <a:solidFill>
                  <a:srgbClr val="EBEBEB"/>
                </a:solidFill>
              </a:rPr>
              <a:t>KEY DEFINITIONS (1)</a:t>
            </a:r>
          </a:p>
        </p:txBody>
      </p:sp>
      <p:sp>
        <p:nvSpPr>
          <p:cNvPr id="19" name="Rectangle 1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Shape 1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7" name="Slide Number Placeholder 5">
            <a:extLst>
              <a:ext uri="{FF2B5EF4-FFF2-40B4-BE49-F238E27FC236}">
                <a16:creationId xmlns:a16="http://schemas.microsoft.com/office/drawing/2014/main" id="{2FA603C8-F2BE-4566-8D6F-BB7ACE7F75DF}"/>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59DDE2CE-3B6D-49E0-8A2C-F7719EDDC338}"/>
              </a:ext>
            </a:extLst>
          </p:cNvPr>
          <p:cNvGraphicFramePr>
            <a:graphicFrameLocks noGrp="1"/>
          </p:cNvGraphicFramePr>
          <p:nvPr>
            <p:ph idx="1"/>
            <p:extLst>
              <p:ext uri="{D42A27DB-BD31-4B8C-83A1-F6EECF244321}">
                <p14:modId xmlns:p14="http://schemas.microsoft.com/office/powerpoint/2010/main" val="2241394993"/>
              </p:ext>
            </p:extLst>
          </p:nvPr>
        </p:nvGraphicFramePr>
        <p:xfrm>
          <a:off x="266700" y="2200276"/>
          <a:ext cx="11277600" cy="4014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0">
            <a:extLst>
              <a:ext uri="{FF2B5EF4-FFF2-40B4-BE49-F238E27FC236}">
                <a16:creationId xmlns:a16="http://schemas.microsoft.com/office/drawing/2014/main" id="{82855739-26A2-4F63-A86B-70C99609A9E4}"/>
              </a:ext>
            </a:extLst>
          </p:cNvPr>
          <p:cNvPicPr>
            <a:picLocks noChangeAspect="1"/>
          </p:cNvPicPr>
          <p:nvPr/>
        </p:nvPicPr>
        <p:blipFill>
          <a:blip r:embed="rId7"/>
          <a:stretch>
            <a:fillRect/>
          </a:stretch>
        </p:blipFill>
        <p:spPr>
          <a:xfrm>
            <a:off x="11452970" y="6075604"/>
            <a:ext cx="622267" cy="667264"/>
          </a:xfrm>
          <a:prstGeom prst="rect">
            <a:avLst/>
          </a:prstGeom>
        </p:spPr>
      </p:pic>
    </p:spTree>
    <p:extLst>
      <p:ext uri="{BB962C8B-B14F-4D97-AF65-F5344CB8AC3E}">
        <p14:creationId xmlns:p14="http://schemas.microsoft.com/office/powerpoint/2010/main" val="685516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a:prstGeom prst="rect">
            <a:avLst/>
          </a:prstGeom>
        </p:spPr>
        <p:txBody>
          <a:bodyPr>
            <a:normAutofit/>
          </a:bodyPr>
          <a:lstStyle/>
          <a:p>
            <a:r>
              <a:rPr lang="en-US">
                <a:solidFill>
                  <a:srgbClr val="EBEBEB"/>
                </a:solidFill>
              </a:rPr>
              <a:t>KEY DEFINITIONS (2)</a:t>
            </a:r>
          </a:p>
        </p:txBody>
      </p:sp>
      <p:sp>
        <p:nvSpPr>
          <p:cNvPr id="16" name="Rectangle 1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7" name="Slide Number Placeholder 5">
            <a:extLst>
              <a:ext uri="{FF2B5EF4-FFF2-40B4-BE49-F238E27FC236}">
                <a16:creationId xmlns:a16="http://schemas.microsoft.com/office/drawing/2014/main" id="{947D4E9D-57ED-4C45-AB14-A0E3D77BE5FE}"/>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265FB9D6-E02A-410F-84F8-7B18555FE805}"/>
              </a:ext>
            </a:extLst>
          </p:cNvPr>
          <p:cNvGraphicFramePr>
            <a:graphicFrameLocks noGrp="1"/>
          </p:cNvGraphicFramePr>
          <p:nvPr>
            <p:ph idx="1"/>
            <p:extLst>
              <p:ext uri="{D42A27DB-BD31-4B8C-83A1-F6EECF244321}">
                <p14:modId xmlns:p14="http://schemas.microsoft.com/office/powerpoint/2010/main" val="3859298224"/>
              </p:ext>
            </p:extLst>
          </p:nvPr>
        </p:nvGraphicFramePr>
        <p:xfrm>
          <a:off x="314325" y="1973964"/>
          <a:ext cx="11229975" cy="424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B221D5EF-7F8C-4D42-A5E5-6513D2021946}"/>
              </a:ext>
            </a:extLst>
          </p:cNvPr>
          <p:cNvPicPr>
            <a:picLocks noChangeAspect="1"/>
          </p:cNvPicPr>
          <p:nvPr/>
        </p:nvPicPr>
        <p:blipFill>
          <a:blip r:embed="rId7"/>
          <a:stretch>
            <a:fillRect/>
          </a:stretch>
        </p:blipFill>
        <p:spPr>
          <a:xfrm>
            <a:off x="512904" y="5781161"/>
            <a:ext cx="622267" cy="667264"/>
          </a:xfrm>
          <a:prstGeom prst="rect">
            <a:avLst/>
          </a:prstGeom>
        </p:spPr>
      </p:pic>
    </p:spTree>
    <p:extLst>
      <p:ext uri="{BB962C8B-B14F-4D97-AF65-F5344CB8AC3E}">
        <p14:creationId xmlns:p14="http://schemas.microsoft.com/office/powerpoint/2010/main" val="324682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a:prstGeom prst="rect">
            <a:avLst/>
          </a:prstGeom>
        </p:spPr>
        <p:txBody>
          <a:bodyPr>
            <a:normAutofit/>
          </a:bodyPr>
          <a:lstStyle/>
          <a:p>
            <a:r>
              <a:rPr lang="en-US">
                <a:solidFill>
                  <a:srgbClr val="EBEBEB"/>
                </a:solidFill>
              </a:rPr>
              <a:t>HISTORY OF THIS FAR RULE</a:t>
            </a:r>
          </a:p>
        </p:txBody>
      </p:sp>
      <p:sp>
        <p:nvSpPr>
          <p:cNvPr id="16" name="Rectangle 1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7" name="Slide Number Placeholder 5">
            <a:extLst>
              <a:ext uri="{FF2B5EF4-FFF2-40B4-BE49-F238E27FC236}">
                <a16:creationId xmlns:a16="http://schemas.microsoft.com/office/drawing/2014/main" id="{260D8197-E0B6-4A17-97F6-C73BEEF62A63}"/>
              </a:ext>
            </a:extLst>
          </p:cNvPr>
          <p:cNvSpPr txBox="1">
            <a:spLocks/>
          </p:cNvSpPr>
          <p:nvPr/>
        </p:nvSpPr>
        <p:spPr>
          <a:xfrm>
            <a:off x="11033871" y="6248399"/>
            <a:ext cx="838199" cy="492609"/>
          </a:xfrm>
          <a:prstGeom prst="rect">
            <a:avLst/>
          </a:prstGeom>
        </p:spPr>
        <p:txBody>
          <a:bodyPr/>
          <a:lstStyle>
            <a:defPPr>
              <a:defRPr lang="en-US"/>
            </a:defPPr>
            <a:lvl1pPr marL="0" algn="l" defTabSz="457200" rtl="0" eaLnBrk="1" latinLnBrk="0" hangingPunct="1">
              <a:defRPr sz="16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31375A4-56A4-47D6-9801-1991572033F7}" type="slidenum">
              <a:rPr lang="en-US" smtClean="0"/>
              <a:pPr>
                <a:spcAft>
                  <a:spcPts val="600"/>
                </a:spcAft>
              </a:pPr>
              <a:t>9</a:t>
            </a:fld>
            <a:endParaRPr lang="en-US"/>
          </a:p>
        </p:txBody>
      </p:sp>
      <p:graphicFrame>
        <p:nvGraphicFramePr>
          <p:cNvPr id="6" name="Content Placeholder 2">
            <a:extLst>
              <a:ext uri="{FF2B5EF4-FFF2-40B4-BE49-F238E27FC236}">
                <a16:creationId xmlns:a16="http://schemas.microsoft.com/office/drawing/2014/main" id="{FC885418-6CB4-44AA-A72D-8C59A7D8F2D5}"/>
              </a:ext>
            </a:extLst>
          </p:cNvPr>
          <p:cNvGraphicFramePr>
            <a:graphicFrameLocks noGrp="1"/>
          </p:cNvGraphicFramePr>
          <p:nvPr>
            <p:ph idx="1"/>
            <p:extLst>
              <p:ext uri="{D42A27DB-BD31-4B8C-83A1-F6EECF244321}">
                <p14:modId xmlns:p14="http://schemas.microsoft.com/office/powerpoint/2010/main" val="3254862601"/>
              </p:ext>
            </p:extLst>
          </p:nvPr>
        </p:nvGraphicFramePr>
        <p:xfrm>
          <a:off x="648930" y="2402308"/>
          <a:ext cx="10895370" cy="3989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20EFF2D2-EDE9-49C0-9AFB-F5BAB8C04F76}"/>
              </a:ext>
            </a:extLst>
          </p:cNvPr>
          <p:cNvPicPr>
            <a:picLocks noChangeAspect="1"/>
          </p:cNvPicPr>
          <p:nvPr/>
        </p:nvPicPr>
        <p:blipFill>
          <a:blip r:embed="rId7"/>
          <a:stretch>
            <a:fillRect/>
          </a:stretch>
        </p:blipFill>
        <p:spPr>
          <a:xfrm>
            <a:off x="10075038" y="5914767"/>
            <a:ext cx="622267" cy="667264"/>
          </a:xfrm>
          <a:prstGeom prst="rect">
            <a:avLst/>
          </a:prstGeom>
        </p:spPr>
      </p:pic>
    </p:spTree>
    <p:extLst>
      <p:ext uri="{BB962C8B-B14F-4D97-AF65-F5344CB8AC3E}">
        <p14:creationId xmlns:p14="http://schemas.microsoft.com/office/powerpoint/2010/main" val="341476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18D58C1B21D746B493DAC315A80F5B" ma:contentTypeVersion="12" ma:contentTypeDescription="Create a new document." ma:contentTypeScope="" ma:versionID="9203aee3cbfa1a5caf06b1de3a1e3c73">
  <xsd:schema xmlns:xsd="http://www.w3.org/2001/XMLSchema" xmlns:xs="http://www.w3.org/2001/XMLSchema" xmlns:p="http://schemas.microsoft.com/office/2006/metadata/properties" xmlns:ns2="382b22b6-62ad-41a9-936e-a588aab9dfc6" xmlns:ns3="d0fae059-87d8-459c-963c-d8eb63e99153" targetNamespace="http://schemas.microsoft.com/office/2006/metadata/properties" ma:root="true" ma:fieldsID="ebde5d96f5ed6d91a6334085a709df06" ns2:_="" ns3:_="">
    <xsd:import namespace="382b22b6-62ad-41a9-936e-a588aab9dfc6"/>
    <xsd:import namespace="d0fae059-87d8-459c-963c-d8eb63e991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b22b6-62ad-41a9-936e-a588aab9df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fae059-87d8-459c-963c-d8eb63e9915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F76455-E076-4973-9A3E-ED2105413F45}">
  <ds:schemaRefs>
    <ds:schemaRef ds:uri="http://schemas.microsoft.com/sharepoint/v3/contenttype/forms"/>
  </ds:schemaRefs>
</ds:datastoreItem>
</file>

<file path=customXml/itemProps2.xml><?xml version="1.0" encoding="utf-8"?>
<ds:datastoreItem xmlns:ds="http://schemas.openxmlformats.org/officeDocument/2006/customXml" ds:itemID="{5A49C9F8-AA96-4DCA-9B0B-2EB2D5FD46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b22b6-62ad-41a9-936e-a588aab9dfc6"/>
    <ds:schemaRef ds:uri="d0fae059-87d8-459c-963c-d8eb63e991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7DC4D8-7711-4A0A-A89A-F4AFABA4A1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TotalTime>
  <Words>1139</Words>
  <Application>Microsoft Office PowerPoint</Application>
  <PresentationFormat>Widescreen</PresentationFormat>
  <Paragraphs>133</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Cambria</vt:lpstr>
      <vt:lpstr>Century Gothic</vt:lpstr>
      <vt:lpstr>Wingdings 3</vt:lpstr>
      <vt:lpstr>Ion</vt:lpstr>
      <vt:lpstr>ASCDINATD WEBINAR</vt:lpstr>
      <vt:lpstr>Questions?</vt:lpstr>
      <vt:lpstr>PRESENTERS</vt:lpstr>
      <vt:lpstr>AGENDA</vt:lpstr>
      <vt:lpstr>BACKGROUND</vt:lpstr>
      <vt:lpstr>PowerPoint Presentation</vt:lpstr>
      <vt:lpstr>KEY DEFINITIONS (1)</vt:lpstr>
      <vt:lpstr>KEY DEFINITIONS (2)</vt:lpstr>
      <vt:lpstr>HISTORY OF THIS FAR RULE</vt:lpstr>
      <vt:lpstr>KEY ELEMENTS &amp; REQUIREMENTS (1)</vt:lpstr>
      <vt:lpstr>KEY ELEMENTS &amp; REQUIREMENTS (2)</vt:lpstr>
      <vt:lpstr>KEY ELEMENTS &amp; REQUIREMENTS (3)</vt:lpstr>
      <vt:lpstr>KEY ELEMENTS &amp; REQUIREMENTS (4)</vt:lpstr>
      <vt:lpstr>POTENTIAL ISSUES</vt:lpstr>
      <vt:lpstr>PowerPoint Presentation</vt:lpstr>
      <vt:lpstr>GIDEP reports shall not include trade secrets or confidential commercial or financial information protected under the Trade Secrets Act, or any other information prohibited from disclosure by statute or regulation</vt:lpstr>
      <vt:lpstr>Under certain circumstances no GIDEP report is required</vt:lpstr>
      <vt:lpstr>Duplicative reports are not necessary</vt:lpstr>
      <vt:lpstr>How GIDEP deals with inaccurate reports</vt:lpstr>
      <vt:lpstr> When to submit a GIDEP report</vt:lpstr>
      <vt:lpstr>Other than GIDEP, who should information about defective, counterfeit or suspect counterfeit product be reported to?</vt:lpstr>
      <vt:lpstr>How to prepare a GIDEP report</vt:lpstr>
      <vt:lpstr>When to file a response to a GIDEP report</vt:lpstr>
      <vt:lpstr>Information to include in a response to a GIDEP report</vt:lpstr>
      <vt:lpstr>The effect a GIDEP report may have upon a possible debarment or suspension</vt:lpstr>
      <vt:lpstr>Questions?</vt:lpstr>
      <vt:lpstr>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ASCDINATD WEBINAR</dc:title>
  <dc:creator>Joseph Marion</dc:creator>
  <cp:lastModifiedBy>Joseph Marion</cp:lastModifiedBy>
  <cp:revision>1</cp:revision>
  <dcterms:created xsi:type="dcterms:W3CDTF">2019-12-06T19:34:04Z</dcterms:created>
  <dcterms:modified xsi:type="dcterms:W3CDTF">2019-12-09T16:44:18Z</dcterms:modified>
</cp:coreProperties>
</file>